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84" r:id="rId5"/>
    <p:sldId id="285" r:id="rId6"/>
    <p:sldId id="259" r:id="rId7"/>
    <p:sldId id="269" r:id="rId8"/>
    <p:sldId id="278" r:id="rId9"/>
    <p:sldId id="279" r:id="rId10"/>
    <p:sldId id="280" r:id="rId11"/>
    <p:sldId id="281" r:id="rId12"/>
    <p:sldId id="282" r:id="rId13"/>
    <p:sldId id="283" r:id="rId14"/>
    <p:sldId id="262" r:id="rId15"/>
    <p:sldId id="267" r:id="rId16"/>
    <p:sldId id="268" r:id="rId17"/>
    <p:sldId id="286" r:id="rId18"/>
    <p:sldId id="288" r:id="rId19"/>
    <p:sldId id="289" r:id="rId20"/>
    <p:sldId id="287" r:id="rId21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23"/>
    </p:embeddedFont>
    <p:embeddedFont>
      <p:font typeface="Fira Sans Extra Condensed" panose="020B0503050000020004" pitchFamily="34" charset="0"/>
      <p:regular r:id="rId24"/>
      <p:bold r:id="rId25"/>
      <p:italic r:id="rId26"/>
      <p:boldItalic r:id="rId27"/>
    </p:embeddedFont>
    <p:embeddedFont>
      <p:font typeface="Fira Sans Extra Condensed SemiBold" panose="020B0604020202020204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1E9924-16B4-4960-806E-CD66777F11E5}">
  <a:tblStyle styleId="{9B1E9924-16B4-4960-806E-CD66777F11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11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>
          <a:extLst>
            <a:ext uri="{FF2B5EF4-FFF2-40B4-BE49-F238E27FC236}">
              <a16:creationId xmlns:a16="http://schemas.microsoft.com/office/drawing/2014/main" id="{476D5B04-FE58-4A8A-0227-7429F8EA5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>
            <a:extLst>
              <a:ext uri="{FF2B5EF4-FFF2-40B4-BE49-F238E27FC236}">
                <a16:creationId xmlns:a16="http://schemas.microsoft.com/office/drawing/2014/main" id="{8C3710A9-1FBA-8AB6-5EDF-74AB414B8F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>
            <a:extLst>
              <a:ext uri="{FF2B5EF4-FFF2-40B4-BE49-F238E27FC236}">
                <a16:creationId xmlns:a16="http://schemas.microsoft.com/office/drawing/2014/main" id="{246D2006-D0A4-AC06-BB20-3222E4448D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2788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>
          <a:extLst>
            <a:ext uri="{FF2B5EF4-FFF2-40B4-BE49-F238E27FC236}">
              <a16:creationId xmlns:a16="http://schemas.microsoft.com/office/drawing/2014/main" id="{DE45A075-17BE-FD1C-4A4A-CF63F2F69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>
            <a:extLst>
              <a:ext uri="{FF2B5EF4-FFF2-40B4-BE49-F238E27FC236}">
                <a16:creationId xmlns:a16="http://schemas.microsoft.com/office/drawing/2014/main" id="{21DE0EA2-70EA-C1D9-52EF-F05B57116E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>
            <a:extLst>
              <a:ext uri="{FF2B5EF4-FFF2-40B4-BE49-F238E27FC236}">
                <a16:creationId xmlns:a16="http://schemas.microsoft.com/office/drawing/2014/main" id="{CFB1B999-2B8D-8A45-3AA2-D90C1E26BD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7837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>
          <a:extLst>
            <a:ext uri="{FF2B5EF4-FFF2-40B4-BE49-F238E27FC236}">
              <a16:creationId xmlns:a16="http://schemas.microsoft.com/office/drawing/2014/main" id="{AEE65139-CF17-F4C9-5CC2-5F38D71AB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>
            <a:extLst>
              <a:ext uri="{FF2B5EF4-FFF2-40B4-BE49-F238E27FC236}">
                <a16:creationId xmlns:a16="http://schemas.microsoft.com/office/drawing/2014/main" id="{811C670D-1238-448E-95DE-8C60514159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>
            <a:extLst>
              <a:ext uri="{FF2B5EF4-FFF2-40B4-BE49-F238E27FC236}">
                <a16:creationId xmlns:a16="http://schemas.microsoft.com/office/drawing/2014/main" id="{16DFAD19-78E5-8BF0-CCF0-3A538314EF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0844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>
          <a:extLst>
            <a:ext uri="{FF2B5EF4-FFF2-40B4-BE49-F238E27FC236}">
              <a16:creationId xmlns:a16="http://schemas.microsoft.com/office/drawing/2014/main" id="{A4AA69BE-AE8A-636E-DDFA-EC2B9AE70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>
            <a:extLst>
              <a:ext uri="{FF2B5EF4-FFF2-40B4-BE49-F238E27FC236}">
                <a16:creationId xmlns:a16="http://schemas.microsoft.com/office/drawing/2014/main" id="{FB54FF0D-3B64-C2ED-A7D9-4EBF3F199D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>
            <a:extLst>
              <a:ext uri="{FF2B5EF4-FFF2-40B4-BE49-F238E27FC236}">
                <a16:creationId xmlns:a16="http://schemas.microsoft.com/office/drawing/2014/main" id="{E05A7C59-B90E-8D97-8F2A-567DA2472A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843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e96fd5876e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e96fd5876e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e96fd5876e_0_1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e96fd5876e_0_1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91E35EC5-36A2-4FAA-BBAE-7E2C7E797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>
            <a:extLst>
              <a:ext uri="{FF2B5EF4-FFF2-40B4-BE49-F238E27FC236}">
                <a16:creationId xmlns:a16="http://schemas.microsoft.com/office/drawing/2014/main" id="{21F0AAA3-A30F-C6E7-B54A-BD898F2E46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>
            <a:extLst>
              <a:ext uri="{FF2B5EF4-FFF2-40B4-BE49-F238E27FC236}">
                <a16:creationId xmlns:a16="http://schemas.microsoft.com/office/drawing/2014/main" id="{B1202A0D-70AC-1276-B816-02607C9BDD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40992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358C553E-E9CC-7363-B170-A139C90EC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>
            <a:extLst>
              <a:ext uri="{FF2B5EF4-FFF2-40B4-BE49-F238E27FC236}">
                <a16:creationId xmlns:a16="http://schemas.microsoft.com/office/drawing/2014/main" id="{B243D886-3962-ED11-F7BA-862CDD33F1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>
            <a:extLst>
              <a:ext uri="{FF2B5EF4-FFF2-40B4-BE49-F238E27FC236}">
                <a16:creationId xmlns:a16="http://schemas.microsoft.com/office/drawing/2014/main" id="{E786E508-C5C1-F5E9-685A-89E544DB68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101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E72D4BE1-9562-D9FA-5E67-A40DCCC2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>
            <a:extLst>
              <a:ext uri="{FF2B5EF4-FFF2-40B4-BE49-F238E27FC236}">
                <a16:creationId xmlns:a16="http://schemas.microsoft.com/office/drawing/2014/main" id="{07E620BE-4067-683B-2517-3F1206A7CF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>
            <a:extLst>
              <a:ext uri="{FF2B5EF4-FFF2-40B4-BE49-F238E27FC236}">
                <a16:creationId xmlns:a16="http://schemas.microsoft.com/office/drawing/2014/main" id="{458D2AE5-A6DC-DC59-DC69-852C2EDB16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2139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77f93ad0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77f93ad0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9EE7A142-79D8-B7CB-752B-28AEC018D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>
            <a:extLst>
              <a:ext uri="{FF2B5EF4-FFF2-40B4-BE49-F238E27FC236}">
                <a16:creationId xmlns:a16="http://schemas.microsoft.com/office/drawing/2014/main" id="{38460C73-7F72-FCC6-DB2C-65DAD06023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>
            <a:extLst>
              <a:ext uri="{FF2B5EF4-FFF2-40B4-BE49-F238E27FC236}">
                <a16:creationId xmlns:a16="http://schemas.microsoft.com/office/drawing/2014/main" id="{2E170FB1-4DB2-9DB6-47AC-2D187D9F6C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839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9B1E87FB-54B0-4731-04D7-3E43E5419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>
            <a:extLst>
              <a:ext uri="{FF2B5EF4-FFF2-40B4-BE49-F238E27FC236}">
                <a16:creationId xmlns:a16="http://schemas.microsoft.com/office/drawing/2014/main" id="{D5FB2742-8347-1764-7ED7-F23D2BD6AD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>
            <a:extLst>
              <a:ext uri="{FF2B5EF4-FFF2-40B4-BE49-F238E27FC236}">
                <a16:creationId xmlns:a16="http://schemas.microsoft.com/office/drawing/2014/main" id="{66282402-DB77-65CB-0253-51D06B312D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8143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65833C89-94DD-65E7-9729-602407A9D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>
            <a:extLst>
              <a:ext uri="{FF2B5EF4-FFF2-40B4-BE49-F238E27FC236}">
                <a16:creationId xmlns:a16="http://schemas.microsoft.com/office/drawing/2014/main" id="{EC6E6712-BCF5-B415-BBBF-D67C16EF96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>
            <a:extLst>
              <a:ext uri="{FF2B5EF4-FFF2-40B4-BE49-F238E27FC236}">
                <a16:creationId xmlns:a16="http://schemas.microsoft.com/office/drawing/2014/main" id="{E53BC093-EC4B-1A0F-E86C-3E4EF8C3D2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9792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>
          <a:extLst>
            <a:ext uri="{FF2B5EF4-FFF2-40B4-BE49-F238E27FC236}">
              <a16:creationId xmlns:a16="http://schemas.microsoft.com/office/drawing/2014/main" id="{6AE99587-D11D-74F7-3DD9-E45BBB7699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>
            <a:extLst>
              <a:ext uri="{FF2B5EF4-FFF2-40B4-BE49-F238E27FC236}">
                <a16:creationId xmlns:a16="http://schemas.microsoft.com/office/drawing/2014/main" id="{36223706-5DC5-AEA6-88A6-540708852E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>
            <a:extLst>
              <a:ext uri="{FF2B5EF4-FFF2-40B4-BE49-F238E27FC236}">
                <a16:creationId xmlns:a16="http://schemas.microsoft.com/office/drawing/2014/main" id="{C84190B3-AFC4-0223-AA56-AC05682CAB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689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>
          <a:extLst>
            <a:ext uri="{FF2B5EF4-FFF2-40B4-BE49-F238E27FC236}">
              <a16:creationId xmlns:a16="http://schemas.microsoft.com/office/drawing/2014/main" id="{78FA05D6-BF64-8A5D-924C-6A057ED9A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>
            <a:extLst>
              <a:ext uri="{FF2B5EF4-FFF2-40B4-BE49-F238E27FC236}">
                <a16:creationId xmlns:a16="http://schemas.microsoft.com/office/drawing/2014/main" id="{9174865F-9C36-3FE8-C5B3-3FCC5AF67A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>
            <a:extLst>
              <a:ext uri="{FF2B5EF4-FFF2-40B4-BE49-F238E27FC236}">
                <a16:creationId xmlns:a16="http://schemas.microsoft.com/office/drawing/2014/main" id="{422A0076-2819-9AC5-0169-E895102F89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530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3809334" y="245898"/>
            <a:ext cx="5063747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MANEJO DE INCENDIOS FORESTALES CON APRENDIZAJE REFORZADO</a:t>
            </a:r>
            <a:endParaRPr sz="4400"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4913640" y="3480179"/>
            <a:ext cx="3959441" cy="14174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Sebastian Carrillo Mejia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Santiago Ramirez Gaviria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Universidad de Antioquia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Instituto de física</a:t>
            </a:r>
            <a:endParaRPr sz="1600" dirty="0"/>
          </a:p>
        </p:txBody>
      </p:sp>
      <p:grpSp>
        <p:nvGrpSpPr>
          <p:cNvPr id="48" name="Google Shape;48;p15"/>
          <p:cNvGrpSpPr/>
          <p:nvPr/>
        </p:nvGrpSpPr>
        <p:grpSpPr>
          <a:xfrm>
            <a:off x="270919" y="367884"/>
            <a:ext cx="4385617" cy="4733627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>
          <a:extLst>
            <a:ext uri="{FF2B5EF4-FFF2-40B4-BE49-F238E27FC236}">
              <a16:creationId xmlns:a16="http://schemas.microsoft.com/office/drawing/2014/main" id="{FE54BBF7-B9BD-29C3-DE53-02BED721C9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square with red and black squares&#10;&#10;Description automatically generated">
            <a:extLst>
              <a:ext uri="{FF2B5EF4-FFF2-40B4-BE49-F238E27FC236}">
                <a16:creationId xmlns:a16="http://schemas.microsoft.com/office/drawing/2014/main" id="{1FB0DD6F-E219-61D1-29AE-5AF862BE5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602" y="188094"/>
            <a:ext cx="4596970" cy="4596970"/>
          </a:xfrm>
          <a:prstGeom prst="rect">
            <a:avLst/>
          </a:prstGeom>
        </p:spPr>
      </p:pic>
      <p:pic>
        <p:nvPicPr>
          <p:cNvPr id="3" name="Picture 2" descr="A green square with red squares and black squares&#10;&#10;Description automatically generated">
            <a:extLst>
              <a:ext uri="{FF2B5EF4-FFF2-40B4-BE49-F238E27FC236}">
                <a16:creationId xmlns:a16="http://schemas.microsoft.com/office/drawing/2014/main" id="{BAEECAE3-5E0A-DF75-2E68-4ED2218D7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28" y="188094"/>
            <a:ext cx="4598633" cy="459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9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>
          <a:extLst>
            <a:ext uri="{FF2B5EF4-FFF2-40B4-BE49-F238E27FC236}">
              <a16:creationId xmlns:a16="http://schemas.microsoft.com/office/drawing/2014/main" id="{B990640E-53B7-FBB9-9D74-29FEA5358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een square with red and black squares&#10;&#10;Description automatically generated">
            <a:extLst>
              <a:ext uri="{FF2B5EF4-FFF2-40B4-BE49-F238E27FC236}">
                <a16:creationId xmlns:a16="http://schemas.microsoft.com/office/drawing/2014/main" id="{B7B8F350-9BAC-B5EE-045B-B894ED2CD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454" y="91272"/>
            <a:ext cx="5131293" cy="513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490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>
          <a:extLst>
            <a:ext uri="{FF2B5EF4-FFF2-40B4-BE49-F238E27FC236}">
              <a16:creationId xmlns:a16="http://schemas.microsoft.com/office/drawing/2014/main" id="{767F8B1F-1D38-EA02-2BEE-2CBB557BC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ue lines&#10;&#10;Description automatically generated">
            <a:extLst>
              <a:ext uri="{FF2B5EF4-FFF2-40B4-BE49-F238E27FC236}">
                <a16:creationId xmlns:a16="http://schemas.microsoft.com/office/drawing/2014/main" id="{6CD47488-7564-776F-81C8-8E1E96443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04" y="463932"/>
            <a:ext cx="7954392" cy="397719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61FF034-97CA-6148-767B-DB02F8DB9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009" y="355867"/>
            <a:ext cx="365792" cy="3721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C893A5-44AB-052F-8FB6-70D76DB02C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596" y="253215"/>
            <a:ext cx="670618" cy="6706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91A170-7424-B8F9-4746-AF40361CF4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9449" y="4261281"/>
            <a:ext cx="359695" cy="3596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7F90AB-781E-3119-AE4C-B96C91416F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3988" y="4118507"/>
            <a:ext cx="670618" cy="67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309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>
          <a:extLst>
            <a:ext uri="{FF2B5EF4-FFF2-40B4-BE49-F238E27FC236}">
              <a16:creationId xmlns:a16="http://schemas.microsoft.com/office/drawing/2014/main" id="{A7FDE9AD-49AB-5A97-1748-E49BB1A3D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showing a blue line&#10;&#10;AI-generated content may be incorrect.">
            <a:extLst>
              <a:ext uri="{FF2B5EF4-FFF2-40B4-BE49-F238E27FC236}">
                <a16:creationId xmlns:a16="http://schemas.microsoft.com/office/drawing/2014/main" id="{FD0B75A4-4F45-2E38-562D-77D51D1E5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05" y="476620"/>
            <a:ext cx="7954391" cy="397719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F816642-DAC8-360A-06D5-892B0F633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009" y="355867"/>
            <a:ext cx="365792" cy="3721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9055CF-4B72-2E31-96FA-9D5D335930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596" y="253215"/>
            <a:ext cx="670618" cy="6706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E6DCC-6AD7-1BC7-0B1F-F89CD845A3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9449" y="4261281"/>
            <a:ext cx="359695" cy="3596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75B3EC-1A52-8563-9F23-A0E657CF03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3988" y="4118507"/>
            <a:ext cx="670618" cy="67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094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1"/>
          <p:cNvGrpSpPr/>
          <p:nvPr/>
        </p:nvGrpSpPr>
        <p:grpSpPr>
          <a:xfrm>
            <a:off x="457200" y="1036100"/>
            <a:ext cx="2912362" cy="1211700"/>
            <a:chOff x="457200" y="1036100"/>
            <a:chExt cx="2912362" cy="1211700"/>
          </a:xfrm>
        </p:grpSpPr>
        <p:sp>
          <p:nvSpPr>
            <p:cNvPr id="591" name="Google Shape;591;p21"/>
            <p:cNvSpPr/>
            <p:nvPr/>
          </p:nvSpPr>
          <p:spPr>
            <a:xfrm>
              <a:off x="457200" y="1036100"/>
              <a:ext cx="2628900" cy="12117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2765062" y="1311425"/>
              <a:ext cx="604500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93" name="Google Shape;593;p21"/>
          <p:cNvSpPr txBox="1">
            <a:spLocks noGrp="1"/>
          </p:cNvSpPr>
          <p:nvPr>
            <p:ph type="title"/>
          </p:nvPr>
        </p:nvSpPr>
        <p:spPr>
          <a:xfrm>
            <a:off x="457200" y="286803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VALIDACIONES</a:t>
            </a:r>
            <a:endParaRPr dirty="0"/>
          </a:p>
        </p:txBody>
      </p:sp>
      <p:grpSp>
        <p:nvGrpSpPr>
          <p:cNvPr id="594" name="Google Shape;594;p21"/>
          <p:cNvGrpSpPr/>
          <p:nvPr/>
        </p:nvGrpSpPr>
        <p:grpSpPr>
          <a:xfrm>
            <a:off x="6705578" y="1030908"/>
            <a:ext cx="1981191" cy="3701042"/>
            <a:chOff x="4572000" y="1208850"/>
            <a:chExt cx="1885951" cy="3523124"/>
          </a:xfrm>
        </p:grpSpPr>
        <p:sp>
          <p:nvSpPr>
            <p:cNvPr id="595" name="Google Shape;595;p21"/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21"/>
          <p:cNvGrpSpPr/>
          <p:nvPr/>
        </p:nvGrpSpPr>
        <p:grpSpPr>
          <a:xfrm>
            <a:off x="5029213" y="932136"/>
            <a:ext cx="2562237" cy="990189"/>
            <a:chOff x="5029213" y="932136"/>
            <a:chExt cx="2562237" cy="990189"/>
          </a:xfrm>
        </p:grpSpPr>
        <p:sp>
          <p:nvSpPr>
            <p:cNvPr id="607" name="Google Shape;607;p21"/>
            <p:cNvSpPr/>
            <p:nvPr/>
          </p:nvSpPr>
          <p:spPr>
            <a:xfrm>
              <a:off x="6986950" y="131142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08" name="Google Shape;608;p21"/>
            <p:cNvGrpSpPr/>
            <p:nvPr/>
          </p:nvGrpSpPr>
          <p:grpSpPr>
            <a:xfrm>
              <a:off x="5029213" y="932136"/>
              <a:ext cx="2057377" cy="990189"/>
              <a:chOff x="6434088" y="354469"/>
              <a:chExt cx="2057377" cy="990189"/>
            </a:xfrm>
          </p:grpSpPr>
          <p:sp>
            <p:nvSpPr>
              <p:cNvPr id="609" name="Google Shape;609;p21"/>
              <p:cNvSpPr txBox="1"/>
              <p:nvPr/>
            </p:nvSpPr>
            <p:spPr>
              <a:xfrm>
                <a:off x="6434088" y="354469"/>
                <a:ext cx="2057377" cy="60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Teselados 30x30  y superiores	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0" name="Google Shape;610;p21"/>
              <p:cNvSpPr txBox="1"/>
              <p:nvPr/>
            </p:nvSpPr>
            <p:spPr>
              <a:xfrm>
                <a:off x="6456701" y="1012858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Problemas computacionales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1" name="Google Shape;611;p21"/>
          <p:cNvGrpSpPr/>
          <p:nvPr/>
        </p:nvGrpSpPr>
        <p:grpSpPr>
          <a:xfrm>
            <a:off x="3636829" y="2141136"/>
            <a:ext cx="2557629" cy="700447"/>
            <a:chOff x="3871771" y="2381903"/>
            <a:chExt cx="2557629" cy="700447"/>
          </a:xfrm>
        </p:grpSpPr>
        <p:sp>
          <p:nvSpPr>
            <p:cNvPr id="612" name="Google Shape;61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13" name="Google Shape;613;p21"/>
            <p:cNvGrpSpPr/>
            <p:nvPr/>
          </p:nvGrpSpPr>
          <p:grpSpPr>
            <a:xfrm>
              <a:off x="3871771" y="2381903"/>
              <a:ext cx="1994050" cy="682023"/>
              <a:chOff x="6438696" y="637811"/>
              <a:chExt cx="1994050" cy="682023"/>
            </a:xfrm>
          </p:grpSpPr>
          <p:sp>
            <p:nvSpPr>
              <p:cNvPr id="614" name="Google Shape;614;p21"/>
              <p:cNvSpPr txBox="1"/>
              <p:nvPr/>
            </p:nvSpPr>
            <p:spPr>
              <a:xfrm>
                <a:off x="6438696" y="63781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Teselado 20x20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5" name="Google Shape;615;p21"/>
              <p:cNvSpPr txBox="1"/>
              <p:nvPr/>
            </p:nvSpPr>
            <p:spPr>
              <a:xfrm>
                <a:off x="6451546" y="988034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Implementación de acciones predefinidas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6" name="Google Shape;616;p21"/>
          <p:cNvGrpSpPr/>
          <p:nvPr/>
        </p:nvGrpSpPr>
        <p:grpSpPr>
          <a:xfrm>
            <a:off x="2420779" y="3136811"/>
            <a:ext cx="2376688" cy="630430"/>
            <a:chOff x="4052712" y="2451920"/>
            <a:chExt cx="2376688" cy="630430"/>
          </a:xfrm>
        </p:grpSpPr>
        <p:sp>
          <p:nvSpPr>
            <p:cNvPr id="617" name="Google Shape;617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18" name="Google Shape;618;p21"/>
            <p:cNvGrpSpPr/>
            <p:nvPr/>
          </p:nvGrpSpPr>
          <p:grpSpPr>
            <a:xfrm>
              <a:off x="4052712" y="2451920"/>
              <a:ext cx="1983137" cy="613470"/>
              <a:chOff x="6619637" y="707828"/>
              <a:chExt cx="1983137" cy="613470"/>
            </a:xfrm>
          </p:grpSpPr>
          <p:sp>
            <p:nvSpPr>
              <p:cNvPr id="619" name="Google Shape;619;p21"/>
              <p:cNvSpPr txBox="1"/>
              <p:nvPr/>
            </p:nvSpPr>
            <p:spPr>
              <a:xfrm>
                <a:off x="6619637" y="707828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Teselado 15x15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0" name="Google Shape;620;p21"/>
              <p:cNvSpPr txBox="1"/>
              <p:nvPr/>
            </p:nvSpPr>
            <p:spPr>
              <a:xfrm>
                <a:off x="6621574" y="989498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Óptimo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21" name="Google Shape;621;p21"/>
          <p:cNvGrpSpPr/>
          <p:nvPr/>
        </p:nvGrpSpPr>
        <p:grpSpPr>
          <a:xfrm>
            <a:off x="1126841" y="4003089"/>
            <a:ext cx="2275151" cy="667550"/>
            <a:chOff x="4154249" y="2414800"/>
            <a:chExt cx="2275151" cy="667550"/>
          </a:xfrm>
        </p:grpSpPr>
        <p:sp>
          <p:nvSpPr>
            <p:cNvPr id="622" name="Google Shape;62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23" name="Google Shape;623;p21"/>
            <p:cNvGrpSpPr/>
            <p:nvPr/>
          </p:nvGrpSpPr>
          <p:grpSpPr>
            <a:xfrm>
              <a:off x="4154249" y="2414800"/>
              <a:ext cx="1981200" cy="578093"/>
              <a:chOff x="6721174" y="670708"/>
              <a:chExt cx="1981200" cy="578093"/>
            </a:xfrm>
          </p:grpSpPr>
          <p:sp>
            <p:nvSpPr>
              <p:cNvPr id="624" name="Google Shape;624;p21"/>
              <p:cNvSpPr txBox="1"/>
              <p:nvPr/>
            </p:nvSpPr>
            <p:spPr>
              <a:xfrm>
                <a:off x="6721174" y="670708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CO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Teselado 10x10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5" name="Google Shape;625;p21"/>
              <p:cNvSpPr txBox="1"/>
              <p:nvPr/>
            </p:nvSpPr>
            <p:spPr>
              <a:xfrm>
                <a:off x="6721174" y="91700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Ligero y óptimo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cxnSp>
        <p:nvCxnSpPr>
          <p:cNvPr id="626" name="Google Shape;626;p21"/>
          <p:cNvCxnSpPr>
            <a:stCxn id="622" idx="6"/>
            <a:endCxn id="617" idx="4"/>
          </p:cNvCxnSpPr>
          <p:nvPr/>
        </p:nvCxnSpPr>
        <p:spPr>
          <a:xfrm flipV="1">
            <a:off x="3401992" y="3767241"/>
            <a:ext cx="1093225" cy="601148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7" name="Google Shape;627;p21"/>
          <p:cNvCxnSpPr>
            <a:stCxn id="617" idx="6"/>
            <a:endCxn id="612" idx="4"/>
          </p:cNvCxnSpPr>
          <p:nvPr/>
        </p:nvCxnSpPr>
        <p:spPr>
          <a:xfrm rot="10800000" flipH="1">
            <a:off x="4797466" y="2841592"/>
            <a:ext cx="1094700" cy="62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8" name="Google Shape;628;p21"/>
          <p:cNvCxnSpPr>
            <a:stCxn id="612" idx="6"/>
            <a:endCxn id="607" idx="4"/>
          </p:cNvCxnSpPr>
          <p:nvPr/>
        </p:nvCxnSpPr>
        <p:spPr>
          <a:xfrm rot="10800000" flipH="1">
            <a:off x="6194458" y="1915933"/>
            <a:ext cx="1094700" cy="62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629" name="Google Shape;629;p21"/>
          <p:cNvGrpSpPr/>
          <p:nvPr/>
        </p:nvGrpSpPr>
        <p:grpSpPr>
          <a:xfrm>
            <a:off x="745760" y="1153893"/>
            <a:ext cx="2654714" cy="824381"/>
            <a:chOff x="6017760" y="576226"/>
            <a:chExt cx="2654714" cy="824381"/>
          </a:xfrm>
        </p:grpSpPr>
        <p:sp>
          <p:nvSpPr>
            <p:cNvPr id="630" name="Google Shape;630;p21"/>
            <p:cNvSpPr txBox="1"/>
            <p:nvPr/>
          </p:nvSpPr>
          <p:spPr>
            <a:xfrm>
              <a:off x="6691274" y="576226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ppo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1" name="Google Shape;631;p21"/>
            <p:cNvSpPr txBox="1"/>
            <p:nvPr/>
          </p:nvSpPr>
          <p:spPr>
            <a:xfrm>
              <a:off x="6017760" y="106880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O" sz="1600" dirty="0">
                  <a:latin typeface="Roboto"/>
                  <a:ea typeface="Roboto"/>
                  <a:cs typeface="Roboto"/>
                  <a:sym typeface="Roboto"/>
                </a:rPr>
                <a:t>L</a:t>
              </a:r>
              <a:r>
                <a:rPr lang="en" sz="1600" dirty="0">
                  <a:latin typeface="Roboto"/>
                  <a:ea typeface="Roboto"/>
                  <a:cs typeface="Roboto"/>
                  <a:sym typeface="Roboto"/>
                </a:rPr>
                <a:t>imitaciones y escalabilidad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32" name="Google Shape;632;p21"/>
          <p:cNvGrpSpPr/>
          <p:nvPr/>
        </p:nvGrpSpPr>
        <p:grpSpPr>
          <a:xfrm>
            <a:off x="2883438" y="1459989"/>
            <a:ext cx="367726" cy="307374"/>
            <a:chOff x="4794038" y="3489860"/>
            <a:chExt cx="367726" cy="307374"/>
          </a:xfrm>
        </p:grpSpPr>
        <p:sp>
          <p:nvSpPr>
            <p:cNvPr id="633" name="Google Shape;633;p21"/>
            <p:cNvSpPr/>
            <p:nvPr/>
          </p:nvSpPr>
          <p:spPr>
            <a:xfrm>
              <a:off x="4794038" y="3744242"/>
              <a:ext cx="367726" cy="52992"/>
            </a:xfrm>
            <a:custGeom>
              <a:avLst/>
              <a:gdLst/>
              <a:ahLst/>
              <a:cxnLst/>
              <a:rect l="l" t="t" r="r" b="b"/>
              <a:pathLst>
                <a:path w="10742" h="1548" extrusionOk="0">
                  <a:moveTo>
                    <a:pt x="191" y="0"/>
                  </a:moveTo>
                  <a:cubicBezTo>
                    <a:pt x="96" y="0"/>
                    <a:pt x="1" y="72"/>
                    <a:pt x="25" y="167"/>
                  </a:cubicBezTo>
                  <a:lnTo>
                    <a:pt x="25" y="857"/>
                  </a:lnTo>
                  <a:cubicBezTo>
                    <a:pt x="1" y="1238"/>
                    <a:pt x="311" y="1548"/>
                    <a:pt x="692" y="1548"/>
                  </a:cubicBezTo>
                  <a:lnTo>
                    <a:pt x="10051" y="1548"/>
                  </a:lnTo>
                  <a:cubicBezTo>
                    <a:pt x="10432" y="1548"/>
                    <a:pt x="10741" y="1238"/>
                    <a:pt x="10741" y="857"/>
                  </a:cubicBezTo>
                  <a:lnTo>
                    <a:pt x="10741" y="167"/>
                  </a:lnTo>
                  <a:cubicBezTo>
                    <a:pt x="10741" y="72"/>
                    <a:pt x="10646" y="0"/>
                    <a:pt x="10551" y="0"/>
                  </a:cubicBezTo>
                  <a:lnTo>
                    <a:pt x="6717" y="0"/>
                  </a:lnTo>
                  <a:lnTo>
                    <a:pt x="6574" y="357"/>
                  </a:lnTo>
                  <a:cubicBezTo>
                    <a:pt x="6526" y="429"/>
                    <a:pt x="6455" y="500"/>
                    <a:pt x="6359" y="500"/>
                  </a:cubicBezTo>
                  <a:lnTo>
                    <a:pt x="4407" y="500"/>
                  </a:lnTo>
                  <a:cubicBezTo>
                    <a:pt x="4311" y="500"/>
                    <a:pt x="4216" y="429"/>
                    <a:pt x="4192" y="357"/>
                  </a:cubicBezTo>
                  <a:lnTo>
                    <a:pt x="4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929393" y="3629289"/>
              <a:ext cx="97049" cy="27728"/>
            </a:xfrm>
            <a:custGeom>
              <a:avLst/>
              <a:gdLst/>
              <a:ahLst/>
              <a:cxnLst/>
              <a:rect l="l" t="t" r="r" b="b"/>
              <a:pathLst>
                <a:path w="2835" h="810" extrusionOk="0">
                  <a:moveTo>
                    <a:pt x="0" y="0"/>
                  </a:moveTo>
                  <a:lnTo>
                    <a:pt x="0" y="453"/>
                  </a:lnTo>
                  <a:cubicBezTo>
                    <a:pt x="441" y="691"/>
                    <a:pt x="929" y="810"/>
                    <a:pt x="1417" y="810"/>
                  </a:cubicBezTo>
                  <a:cubicBezTo>
                    <a:pt x="1905" y="810"/>
                    <a:pt x="2394" y="691"/>
                    <a:pt x="2834" y="453"/>
                  </a:cubicBezTo>
                  <a:lnTo>
                    <a:pt x="2834" y="0"/>
                  </a:lnTo>
                  <a:lnTo>
                    <a:pt x="1548" y="477"/>
                  </a:lnTo>
                  <a:cubicBezTo>
                    <a:pt x="1524" y="500"/>
                    <a:pt x="1477" y="500"/>
                    <a:pt x="1429" y="500"/>
                  </a:cubicBezTo>
                  <a:cubicBezTo>
                    <a:pt x="1405" y="500"/>
                    <a:pt x="1358" y="500"/>
                    <a:pt x="1334" y="4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4900843" y="3566507"/>
              <a:ext cx="155758" cy="57921"/>
            </a:xfrm>
            <a:custGeom>
              <a:avLst/>
              <a:gdLst/>
              <a:ahLst/>
              <a:cxnLst/>
              <a:rect l="l" t="t" r="r" b="b"/>
              <a:pathLst>
                <a:path w="4550" h="1692" extrusionOk="0">
                  <a:moveTo>
                    <a:pt x="2287" y="1"/>
                  </a:moveTo>
                  <a:lnTo>
                    <a:pt x="1" y="858"/>
                  </a:lnTo>
                  <a:lnTo>
                    <a:pt x="2287" y="1691"/>
                  </a:lnTo>
                  <a:lnTo>
                    <a:pt x="4549" y="858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4809545" y="3489860"/>
              <a:ext cx="337532" cy="249521"/>
            </a:xfrm>
            <a:custGeom>
              <a:avLst/>
              <a:gdLst/>
              <a:ahLst/>
              <a:cxnLst/>
              <a:rect l="l" t="t" r="r" b="b"/>
              <a:pathLst>
                <a:path w="9860" h="7289" extrusionOk="0">
                  <a:moveTo>
                    <a:pt x="4942" y="1585"/>
                  </a:moveTo>
                  <a:cubicBezTo>
                    <a:pt x="4978" y="1585"/>
                    <a:pt x="5013" y="1597"/>
                    <a:pt x="5049" y="1620"/>
                  </a:cubicBezTo>
                  <a:lnTo>
                    <a:pt x="8240" y="2787"/>
                  </a:lnTo>
                  <a:cubicBezTo>
                    <a:pt x="8359" y="2835"/>
                    <a:pt x="8455" y="2954"/>
                    <a:pt x="8455" y="3073"/>
                  </a:cubicBezTo>
                  <a:cubicBezTo>
                    <a:pt x="8455" y="3216"/>
                    <a:pt x="8359" y="3335"/>
                    <a:pt x="8240" y="3383"/>
                  </a:cubicBezTo>
                  <a:lnTo>
                    <a:pt x="6978" y="3835"/>
                  </a:lnTo>
                  <a:lnTo>
                    <a:pt x="6978" y="4692"/>
                  </a:lnTo>
                  <a:cubicBezTo>
                    <a:pt x="6954" y="4788"/>
                    <a:pt x="6907" y="4883"/>
                    <a:pt x="6835" y="4954"/>
                  </a:cubicBezTo>
                  <a:cubicBezTo>
                    <a:pt x="6252" y="5324"/>
                    <a:pt x="5591" y="5508"/>
                    <a:pt x="4930" y="5508"/>
                  </a:cubicBezTo>
                  <a:cubicBezTo>
                    <a:pt x="4269" y="5508"/>
                    <a:pt x="3608" y="5324"/>
                    <a:pt x="3025" y="4954"/>
                  </a:cubicBezTo>
                  <a:cubicBezTo>
                    <a:pt x="2930" y="4883"/>
                    <a:pt x="2882" y="4788"/>
                    <a:pt x="2882" y="4692"/>
                  </a:cubicBezTo>
                  <a:lnTo>
                    <a:pt x="2882" y="3835"/>
                  </a:lnTo>
                  <a:lnTo>
                    <a:pt x="2572" y="3716"/>
                  </a:lnTo>
                  <a:lnTo>
                    <a:pt x="2572" y="4669"/>
                  </a:lnTo>
                  <a:cubicBezTo>
                    <a:pt x="2549" y="4859"/>
                    <a:pt x="2400" y="4954"/>
                    <a:pt x="2251" y="4954"/>
                  </a:cubicBezTo>
                  <a:cubicBezTo>
                    <a:pt x="2102" y="4954"/>
                    <a:pt x="1953" y="4859"/>
                    <a:pt x="1929" y="4669"/>
                  </a:cubicBezTo>
                  <a:lnTo>
                    <a:pt x="1929" y="3478"/>
                  </a:lnTo>
                  <a:lnTo>
                    <a:pt x="1644" y="3383"/>
                  </a:lnTo>
                  <a:cubicBezTo>
                    <a:pt x="1501" y="3335"/>
                    <a:pt x="1429" y="3216"/>
                    <a:pt x="1429" y="3073"/>
                  </a:cubicBezTo>
                  <a:cubicBezTo>
                    <a:pt x="1429" y="2954"/>
                    <a:pt x="1501" y="2835"/>
                    <a:pt x="1644" y="2787"/>
                  </a:cubicBezTo>
                  <a:lnTo>
                    <a:pt x="4835" y="1620"/>
                  </a:lnTo>
                  <a:cubicBezTo>
                    <a:pt x="4870" y="1597"/>
                    <a:pt x="4906" y="1585"/>
                    <a:pt x="4942" y="1585"/>
                  </a:cubicBezTo>
                  <a:close/>
                  <a:moveTo>
                    <a:pt x="905" y="1"/>
                  </a:moveTo>
                  <a:cubicBezTo>
                    <a:pt x="405" y="1"/>
                    <a:pt x="0" y="406"/>
                    <a:pt x="0" y="930"/>
                  </a:cubicBezTo>
                  <a:lnTo>
                    <a:pt x="0" y="6788"/>
                  </a:lnTo>
                  <a:lnTo>
                    <a:pt x="3596" y="6788"/>
                  </a:lnTo>
                  <a:cubicBezTo>
                    <a:pt x="3858" y="6788"/>
                    <a:pt x="4097" y="6931"/>
                    <a:pt x="4192" y="7169"/>
                  </a:cubicBezTo>
                  <a:lnTo>
                    <a:pt x="4168" y="7169"/>
                  </a:lnTo>
                  <a:lnTo>
                    <a:pt x="4216" y="7288"/>
                  </a:lnTo>
                  <a:lnTo>
                    <a:pt x="5644" y="7288"/>
                  </a:lnTo>
                  <a:lnTo>
                    <a:pt x="5692" y="7169"/>
                  </a:lnTo>
                  <a:cubicBezTo>
                    <a:pt x="5787" y="6931"/>
                    <a:pt x="6002" y="6788"/>
                    <a:pt x="6264" y="6788"/>
                  </a:cubicBezTo>
                  <a:lnTo>
                    <a:pt x="9860" y="6788"/>
                  </a:lnTo>
                  <a:lnTo>
                    <a:pt x="9860" y="930"/>
                  </a:lnTo>
                  <a:cubicBezTo>
                    <a:pt x="9860" y="406"/>
                    <a:pt x="9455" y="1"/>
                    <a:pt x="8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CONCLUSIONES Y FUTUROS TRABAJOS</a:t>
            </a:r>
            <a:endParaRPr dirty="0"/>
          </a:p>
        </p:txBody>
      </p:sp>
      <p:grpSp>
        <p:nvGrpSpPr>
          <p:cNvPr id="937" name="Google Shape;937;p26"/>
          <p:cNvGrpSpPr/>
          <p:nvPr/>
        </p:nvGrpSpPr>
        <p:grpSpPr>
          <a:xfrm>
            <a:off x="5743674" y="1692888"/>
            <a:ext cx="2943318" cy="3039142"/>
            <a:chOff x="5449625" y="1389325"/>
            <a:chExt cx="3237261" cy="3342655"/>
          </a:xfrm>
        </p:grpSpPr>
        <p:sp>
          <p:nvSpPr>
            <p:cNvPr id="938" name="Google Shape;938;p26"/>
            <p:cNvSpPr/>
            <p:nvPr/>
          </p:nvSpPr>
          <p:spPr>
            <a:xfrm>
              <a:off x="6533088" y="4360137"/>
              <a:ext cx="1749195" cy="185374"/>
            </a:xfrm>
            <a:custGeom>
              <a:avLst/>
              <a:gdLst/>
              <a:ahLst/>
              <a:cxnLst/>
              <a:rect l="l" t="t" r="r" b="b"/>
              <a:pathLst>
                <a:path w="44472" h="4713" extrusionOk="0">
                  <a:moveTo>
                    <a:pt x="21091" y="0"/>
                  </a:moveTo>
                  <a:lnTo>
                    <a:pt x="19961" y="10"/>
                  </a:lnTo>
                  <a:lnTo>
                    <a:pt x="18850" y="29"/>
                  </a:lnTo>
                  <a:lnTo>
                    <a:pt x="17758" y="48"/>
                  </a:lnTo>
                  <a:lnTo>
                    <a:pt x="16676" y="77"/>
                  </a:lnTo>
                  <a:lnTo>
                    <a:pt x="15622" y="105"/>
                  </a:lnTo>
                  <a:lnTo>
                    <a:pt x="14587" y="144"/>
                  </a:lnTo>
                  <a:lnTo>
                    <a:pt x="13582" y="182"/>
                  </a:lnTo>
                  <a:lnTo>
                    <a:pt x="12595" y="230"/>
                  </a:lnTo>
                  <a:lnTo>
                    <a:pt x="11637" y="287"/>
                  </a:lnTo>
                  <a:lnTo>
                    <a:pt x="10708" y="335"/>
                  </a:lnTo>
                  <a:lnTo>
                    <a:pt x="9808" y="402"/>
                  </a:lnTo>
                  <a:lnTo>
                    <a:pt x="8936" y="469"/>
                  </a:lnTo>
                  <a:lnTo>
                    <a:pt x="8094" y="536"/>
                  </a:lnTo>
                  <a:lnTo>
                    <a:pt x="7289" y="613"/>
                  </a:lnTo>
                  <a:lnTo>
                    <a:pt x="6513" y="690"/>
                  </a:lnTo>
                  <a:lnTo>
                    <a:pt x="5776" y="776"/>
                  </a:lnTo>
                  <a:lnTo>
                    <a:pt x="5076" y="852"/>
                  </a:lnTo>
                  <a:lnTo>
                    <a:pt x="4416" y="948"/>
                  </a:lnTo>
                  <a:lnTo>
                    <a:pt x="3803" y="1034"/>
                  </a:lnTo>
                  <a:lnTo>
                    <a:pt x="3218" y="1130"/>
                  </a:lnTo>
                  <a:lnTo>
                    <a:pt x="2682" y="1236"/>
                  </a:lnTo>
                  <a:lnTo>
                    <a:pt x="2193" y="1331"/>
                  </a:lnTo>
                  <a:lnTo>
                    <a:pt x="1753" y="1437"/>
                  </a:lnTo>
                  <a:lnTo>
                    <a:pt x="1351" y="1542"/>
                  </a:lnTo>
                  <a:lnTo>
                    <a:pt x="1006" y="1657"/>
                  </a:lnTo>
                  <a:lnTo>
                    <a:pt x="699" y="1772"/>
                  </a:lnTo>
                  <a:lnTo>
                    <a:pt x="575" y="1829"/>
                  </a:lnTo>
                  <a:lnTo>
                    <a:pt x="450" y="1877"/>
                  </a:lnTo>
                  <a:lnTo>
                    <a:pt x="345" y="1944"/>
                  </a:lnTo>
                  <a:lnTo>
                    <a:pt x="259" y="2002"/>
                  </a:lnTo>
                  <a:lnTo>
                    <a:pt x="182" y="2059"/>
                  </a:lnTo>
                  <a:lnTo>
                    <a:pt x="115" y="2117"/>
                  </a:lnTo>
                  <a:lnTo>
                    <a:pt x="67" y="2174"/>
                  </a:lnTo>
                  <a:lnTo>
                    <a:pt x="29" y="2232"/>
                  </a:lnTo>
                  <a:lnTo>
                    <a:pt x="10" y="2299"/>
                  </a:lnTo>
                  <a:lnTo>
                    <a:pt x="0" y="2356"/>
                  </a:lnTo>
                  <a:lnTo>
                    <a:pt x="10" y="2423"/>
                  </a:lnTo>
                  <a:lnTo>
                    <a:pt x="29" y="2481"/>
                  </a:lnTo>
                  <a:lnTo>
                    <a:pt x="67" y="2538"/>
                  </a:lnTo>
                  <a:lnTo>
                    <a:pt x="115" y="2596"/>
                  </a:lnTo>
                  <a:lnTo>
                    <a:pt x="182" y="2663"/>
                  </a:lnTo>
                  <a:lnTo>
                    <a:pt x="259" y="2720"/>
                  </a:lnTo>
                  <a:lnTo>
                    <a:pt x="345" y="2778"/>
                  </a:lnTo>
                  <a:lnTo>
                    <a:pt x="450" y="2835"/>
                  </a:lnTo>
                  <a:lnTo>
                    <a:pt x="575" y="2893"/>
                  </a:lnTo>
                  <a:lnTo>
                    <a:pt x="699" y="2950"/>
                  </a:lnTo>
                  <a:lnTo>
                    <a:pt x="1006" y="3055"/>
                  </a:lnTo>
                  <a:lnTo>
                    <a:pt x="1351" y="3170"/>
                  </a:lnTo>
                  <a:lnTo>
                    <a:pt x="1753" y="3276"/>
                  </a:lnTo>
                  <a:lnTo>
                    <a:pt x="2193" y="3381"/>
                  </a:lnTo>
                  <a:lnTo>
                    <a:pt x="2682" y="3486"/>
                  </a:lnTo>
                  <a:lnTo>
                    <a:pt x="3218" y="3582"/>
                  </a:lnTo>
                  <a:lnTo>
                    <a:pt x="3803" y="3678"/>
                  </a:lnTo>
                  <a:lnTo>
                    <a:pt x="4416" y="3774"/>
                  </a:lnTo>
                  <a:lnTo>
                    <a:pt x="5076" y="3860"/>
                  </a:lnTo>
                  <a:lnTo>
                    <a:pt x="5776" y="3946"/>
                  </a:lnTo>
                  <a:lnTo>
                    <a:pt x="6513" y="4023"/>
                  </a:lnTo>
                  <a:lnTo>
                    <a:pt x="7289" y="4099"/>
                  </a:lnTo>
                  <a:lnTo>
                    <a:pt x="8094" y="4176"/>
                  </a:lnTo>
                  <a:lnTo>
                    <a:pt x="8936" y="4253"/>
                  </a:lnTo>
                  <a:lnTo>
                    <a:pt x="9808" y="4310"/>
                  </a:lnTo>
                  <a:lnTo>
                    <a:pt x="10708" y="4377"/>
                  </a:lnTo>
                  <a:lnTo>
                    <a:pt x="11637" y="4435"/>
                  </a:lnTo>
                  <a:lnTo>
                    <a:pt x="12595" y="4483"/>
                  </a:lnTo>
                  <a:lnTo>
                    <a:pt x="13582" y="4530"/>
                  </a:lnTo>
                  <a:lnTo>
                    <a:pt x="14587" y="4578"/>
                  </a:lnTo>
                  <a:lnTo>
                    <a:pt x="15622" y="4607"/>
                  </a:lnTo>
                  <a:lnTo>
                    <a:pt x="16676" y="4645"/>
                  </a:lnTo>
                  <a:lnTo>
                    <a:pt x="17758" y="4665"/>
                  </a:lnTo>
                  <a:lnTo>
                    <a:pt x="18850" y="4693"/>
                  </a:lnTo>
                  <a:lnTo>
                    <a:pt x="19961" y="4703"/>
                  </a:lnTo>
                  <a:lnTo>
                    <a:pt x="21091" y="4712"/>
                  </a:lnTo>
                  <a:lnTo>
                    <a:pt x="23380" y="4712"/>
                  </a:lnTo>
                  <a:lnTo>
                    <a:pt x="24510" y="4703"/>
                  </a:lnTo>
                  <a:lnTo>
                    <a:pt x="25621" y="4693"/>
                  </a:lnTo>
                  <a:lnTo>
                    <a:pt x="26713" y="4665"/>
                  </a:lnTo>
                  <a:lnTo>
                    <a:pt x="27796" y="4645"/>
                  </a:lnTo>
                  <a:lnTo>
                    <a:pt x="28849" y="4607"/>
                  </a:lnTo>
                  <a:lnTo>
                    <a:pt x="29884" y="4578"/>
                  </a:lnTo>
                  <a:lnTo>
                    <a:pt x="30889" y="4530"/>
                  </a:lnTo>
                  <a:lnTo>
                    <a:pt x="31876" y="4483"/>
                  </a:lnTo>
                  <a:lnTo>
                    <a:pt x="32834" y="4435"/>
                  </a:lnTo>
                  <a:lnTo>
                    <a:pt x="33763" y="4377"/>
                  </a:lnTo>
                  <a:lnTo>
                    <a:pt x="34663" y="4310"/>
                  </a:lnTo>
                  <a:lnTo>
                    <a:pt x="35535" y="4253"/>
                  </a:lnTo>
                  <a:lnTo>
                    <a:pt x="36378" y="4176"/>
                  </a:lnTo>
                  <a:lnTo>
                    <a:pt x="37182" y="4099"/>
                  </a:lnTo>
                  <a:lnTo>
                    <a:pt x="37958" y="4023"/>
                  </a:lnTo>
                  <a:lnTo>
                    <a:pt x="38696" y="3946"/>
                  </a:lnTo>
                  <a:lnTo>
                    <a:pt x="39395" y="3860"/>
                  </a:lnTo>
                  <a:lnTo>
                    <a:pt x="40056" y="3774"/>
                  </a:lnTo>
                  <a:lnTo>
                    <a:pt x="40669" y="3678"/>
                  </a:lnTo>
                  <a:lnTo>
                    <a:pt x="41253" y="3582"/>
                  </a:lnTo>
                  <a:lnTo>
                    <a:pt x="41789" y="3486"/>
                  </a:lnTo>
                  <a:lnTo>
                    <a:pt x="42278" y="3381"/>
                  </a:lnTo>
                  <a:lnTo>
                    <a:pt x="42718" y="3276"/>
                  </a:lnTo>
                  <a:lnTo>
                    <a:pt x="43121" y="3170"/>
                  </a:lnTo>
                  <a:lnTo>
                    <a:pt x="43465" y="3055"/>
                  </a:lnTo>
                  <a:lnTo>
                    <a:pt x="43772" y="2950"/>
                  </a:lnTo>
                  <a:lnTo>
                    <a:pt x="43896" y="2893"/>
                  </a:lnTo>
                  <a:lnTo>
                    <a:pt x="44021" y="2835"/>
                  </a:lnTo>
                  <a:lnTo>
                    <a:pt x="44126" y="2778"/>
                  </a:lnTo>
                  <a:lnTo>
                    <a:pt x="44213" y="2720"/>
                  </a:lnTo>
                  <a:lnTo>
                    <a:pt x="44289" y="2663"/>
                  </a:lnTo>
                  <a:lnTo>
                    <a:pt x="44356" y="2596"/>
                  </a:lnTo>
                  <a:lnTo>
                    <a:pt x="44404" y="2538"/>
                  </a:lnTo>
                  <a:lnTo>
                    <a:pt x="44442" y="2481"/>
                  </a:lnTo>
                  <a:lnTo>
                    <a:pt x="44462" y="2423"/>
                  </a:lnTo>
                  <a:lnTo>
                    <a:pt x="44471" y="2356"/>
                  </a:lnTo>
                  <a:lnTo>
                    <a:pt x="44462" y="2299"/>
                  </a:lnTo>
                  <a:lnTo>
                    <a:pt x="44442" y="2232"/>
                  </a:lnTo>
                  <a:lnTo>
                    <a:pt x="44404" y="2174"/>
                  </a:lnTo>
                  <a:lnTo>
                    <a:pt x="44356" y="2117"/>
                  </a:lnTo>
                  <a:lnTo>
                    <a:pt x="44289" y="2059"/>
                  </a:lnTo>
                  <a:lnTo>
                    <a:pt x="44213" y="2002"/>
                  </a:lnTo>
                  <a:lnTo>
                    <a:pt x="44126" y="1944"/>
                  </a:lnTo>
                  <a:lnTo>
                    <a:pt x="44021" y="1877"/>
                  </a:lnTo>
                  <a:lnTo>
                    <a:pt x="43896" y="1829"/>
                  </a:lnTo>
                  <a:lnTo>
                    <a:pt x="43772" y="1772"/>
                  </a:lnTo>
                  <a:lnTo>
                    <a:pt x="43465" y="1657"/>
                  </a:lnTo>
                  <a:lnTo>
                    <a:pt x="43121" y="1542"/>
                  </a:lnTo>
                  <a:lnTo>
                    <a:pt x="42718" y="1437"/>
                  </a:lnTo>
                  <a:lnTo>
                    <a:pt x="42278" y="1331"/>
                  </a:lnTo>
                  <a:lnTo>
                    <a:pt x="41789" y="1236"/>
                  </a:lnTo>
                  <a:lnTo>
                    <a:pt x="41253" y="1130"/>
                  </a:lnTo>
                  <a:lnTo>
                    <a:pt x="40669" y="1034"/>
                  </a:lnTo>
                  <a:lnTo>
                    <a:pt x="40056" y="948"/>
                  </a:lnTo>
                  <a:lnTo>
                    <a:pt x="39395" y="852"/>
                  </a:lnTo>
                  <a:lnTo>
                    <a:pt x="38696" y="776"/>
                  </a:lnTo>
                  <a:lnTo>
                    <a:pt x="37958" y="690"/>
                  </a:lnTo>
                  <a:lnTo>
                    <a:pt x="37182" y="613"/>
                  </a:lnTo>
                  <a:lnTo>
                    <a:pt x="36378" y="536"/>
                  </a:lnTo>
                  <a:lnTo>
                    <a:pt x="35535" y="469"/>
                  </a:lnTo>
                  <a:lnTo>
                    <a:pt x="34663" y="402"/>
                  </a:lnTo>
                  <a:lnTo>
                    <a:pt x="33763" y="335"/>
                  </a:lnTo>
                  <a:lnTo>
                    <a:pt x="32834" y="287"/>
                  </a:lnTo>
                  <a:lnTo>
                    <a:pt x="31876" y="230"/>
                  </a:lnTo>
                  <a:lnTo>
                    <a:pt x="30889" y="182"/>
                  </a:lnTo>
                  <a:lnTo>
                    <a:pt x="29884" y="144"/>
                  </a:lnTo>
                  <a:lnTo>
                    <a:pt x="28849" y="105"/>
                  </a:lnTo>
                  <a:lnTo>
                    <a:pt x="27796" y="77"/>
                  </a:lnTo>
                  <a:lnTo>
                    <a:pt x="26713" y="48"/>
                  </a:lnTo>
                  <a:lnTo>
                    <a:pt x="25621" y="29"/>
                  </a:lnTo>
                  <a:lnTo>
                    <a:pt x="24510" y="10"/>
                  </a:lnTo>
                  <a:lnTo>
                    <a:pt x="23380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>
              <a:off x="5449625" y="4579763"/>
              <a:ext cx="3237261" cy="152217"/>
            </a:xfrm>
            <a:custGeom>
              <a:avLst/>
              <a:gdLst/>
              <a:ahLst/>
              <a:cxnLst/>
              <a:rect l="l" t="t" r="r" b="b"/>
              <a:pathLst>
                <a:path w="82305" h="3870" extrusionOk="0">
                  <a:moveTo>
                    <a:pt x="41148" y="0"/>
                  </a:moveTo>
                  <a:lnTo>
                    <a:pt x="36943" y="10"/>
                  </a:lnTo>
                  <a:lnTo>
                    <a:pt x="32853" y="38"/>
                  </a:lnTo>
                  <a:lnTo>
                    <a:pt x="28907" y="86"/>
                  </a:lnTo>
                  <a:lnTo>
                    <a:pt x="25133" y="153"/>
                  </a:lnTo>
                  <a:lnTo>
                    <a:pt x="21532" y="230"/>
                  </a:lnTo>
                  <a:lnTo>
                    <a:pt x="18141" y="335"/>
                  </a:lnTo>
                  <a:lnTo>
                    <a:pt x="14971" y="441"/>
                  </a:lnTo>
                  <a:lnTo>
                    <a:pt x="13477" y="508"/>
                  </a:lnTo>
                  <a:lnTo>
                    <a:pt x="12050" y="565"/>
                  </a:lnTo>
                  <a:lnTo>
                    <a:pt x="10690" y="632"/>
                  </a:lnTo>
                  <a:lnTo>
                    <a:pt x="9397" y="709"/>
                  </a:lnTo>
                  <a:lnTo>
                    <a:pt x="8171" y="776"/>
                  </a:lnTo>
                  <a:lnTo>
                    <a:pt x="7021" y="853"/>
                  </a:lnTo>
                  <a:lnTo>
                    <a:pt x="5958" y="929"/>
                  </a:lnTo>
                  <a:lnTo>
                    <a:pt x="4962" y="1015"/>
                  </a:lnTo>
                  <a:lnTo>
                    <a:pt x="4052" y="1092"/>
                  </a:lnTo>
                  <a:lnTo>
                    <a:pt x="3228" y="1178"/>
                  </a:lnTo>
                  <a:lnTo>
                    <a:pt x="2491" y="1264"/>
                  </a:lnTo>
                  <a:lnTo>
                    <a:pt x="1849" y="1360"/>
                  </a:lnTo>
                  <a:lnTo>
                    <a:pt x="1294" y="1446"/>
                  </a:lnTo>
                  <a:lnTo>
                    <a:pt x="834" y="1542"/>
                  </a:lnTo>
                  <a:lnTo>
                    <a:pt x="642" y="1590"/>
                  </a:lnTo>
                  <a:lnTo>
                    <a:pt x="470" y="1638"/>
                  </a:lnTo>
                  <a:lnTo>
                    <a:pt x="326" y="1686"/>
                  </a:lnTo>
                  <a:lnTo>
                    <a:pt x="211" y="1734"/>
                  </a:lnTo>
                  <a:lnTo>
                    <a:pt x="115" y="1782"/>
                  </a:lnTo>
                  <a:lnTo>
                    <a:pt x="48" y="1829"/>
                  </a:lnTo>
                  <a:lnTo>
                    <a:pt x="10" y="1887"/>
                  </a:lnTo>
                  <a:lnTo>
                    <a:pt x="0" y="1906"/>
                  </a:lnTo>
                  <a:lnTo>
                    <a:pt x="0" y="1935"/>
                  </a:lnTo>
                  <a:lnTo>
                    <a:pt x="0" y="1954"/>
                  </a:lnTo>
                  <a:lnTo>
                    <a:pt x="10" y="1983"/>
                  </a:lnTo>
                  <a:lnTo>
                    <a:pt x="48" y="2031"/>
                  </a:lnTo>
                  <a:lnTo>
                    <a:pt x="115" y="2079"/>
                  </a:lnTo>
                  <a:lnTo>
                    <a:pt x="211" y="2126"/>
                  </a:lnTo>
                  <a:lnTo>
                    <a:pt x="326" y="2184"/>
                  </a:lnTo>
                  <a:lnTo>
                    <a:pt x="470" y="2232"/>
                  </a:lnTo>
                  <a:lnTo>
                    <a:pt x="642" y="2280"/>
                  </a:lnTo>
                  <a:lnTo>
                    <a:pt x="834" y="2318"/>
                  </a:lnTo>
                  <a:lnTo>
                    <a:pt x="1294" y="2414"/>
                  </a:lnTo>
                  <a:lnTo>
                    <a:pt x="1849" y="2510"/>
                  </a:lnTo>
                  <a:lnTo>
                    <a:pt x="2491" y="2596"/>
                  </a:lnTo>
                  <a:lnTo>
                    <a:pt x="3228" y="2682"/>
                  </a:lnTo>
                  <a:lnTo>
                    <a:pt x="4052" y="2768"/>
                  </a:lnTo>
                  <a:lnTo>
                    <a:pt x="4962" y="2854"/>
                  </a:lnTo>
                  <a:lnTo>
                    <a:pt x="5958" y="2931"/>
                  </a:lnTo>
                  <a:lnTo>
                    <a:pt x="7021" y="3017"/>
                  </a:lnTo>
                  <a:lnTo>
                    <a:pt x="8171" y="3094"/>
                  </a:lnTo>
                  <a:lnTo>
                    <a:pt x="9397" y="3161"/>
                  </a:lnTo>
                  <a:lnTo>
                    <a:pt x="10690" y="3228"/>
                  </a:lnTo>
                  <a:lnTo>
                    <a:pt x="12050" y="3295"/>
                  </a:lnTo>
                  <a:lnTo>
                    <a:pt x="13477" y="3362"/>
                  </a:lnTo>
                  <a:lnTo>
                    <a:pt x="14971" y="3419"/>
                  </a:lnTo>
                  <a:lnTo>
                    <a:pt x="18141" y="3534"/>
                  </a:lnTo>
                  <a:lnTo>
                    <a:pt x="21532" y="3630"/>
                  </a:lnTo>
                  <a:lnTo>
                    <a:pt x="25133" y="3716"/>
                  </a:lnTo>
                  <a:lnTo>
                    <a:pt x="28907" y="3774"/>
                  </a:lnTo>
                  <a:lnTo>
                    <a:pt x="32853" y="3822"/>
                  </a:lnTo>
                  <a:lnTo>
                    <a:pt x="36943" y="3860"/>
                  </a:lnTo>
                  <a:lnTo>
                    <a:pt x="41148" y="3870"/>
                  </a:lnTo>
                  <a:lnTo>
                    <a:pt x="45353" y="3860"/>
                  </a:lnTo>
                  <a:lnTo>
                    <a:pt x="49443" y="3822"/>
                  </a:lnTo>
                  <a:lnTo>
                    <a:pt x="53389" y="3774"/>
                  </a:lnTo>
                  <a:lnTo>
                    <a:pt x="57172" y="3716"/>
                  </a:lnTo>
                  <a:lnTo>
                    <a:pt x="60764" y="3630"/>
                  </a:lnTo>
                  <a:lnTo>
                    <a:pt x="64155" y="3534"/>
                  </a:lnTo>
                  <a:lnTo>
                    <a:pt x="67325" y="3419"/>
                  </a:lnTo>
                  <a:lnTo>
                    <a:pt x="68819" y="3362"/>
                  </a:lnTo>
                  <a:lnTo>
                    <a:pt x="70246" y="3295"/>
                  </a:lnTo>
                  <a:lnTo>
                    <a:pt x="71616" y="3228"/>
                  </a:lnTo>
                  <a:lnTo>
                    <a:pt x="72909" y="3161"/>
                  </a:lnTo>
                  <a:lnTo>
                    <a:pt x="74125" y="3094"/>
                  </a:lnTo>
                  <a:lnTo>
                    <a:pt x="75275" y="3017"/>
                  </a:lnTo>
                  <a:lnTo>
                    <a:pt x="76347" y="2931"/>
                  </a:lnTo>
                  <a:lnTo>
                    <a:pt x="77334" y="2854"/>
                  </a:lnTo>
                  <a:lnTo>
                    <a:pt x="78244" y="2768"/>
                  </a:lnTo>
                  <a:lnTo>
                    <a:pt x="79068" y="2682"/>
                  </a:lnTo>
                  <a:lnTo>
                    <a:pt x="79805" y="2596"/>
                  </a:lnTo>
                  <a:lnTo>
                    <a:pt x="80456" y="2510"/>
                  </a:lnTo>
                  <a:lnTo>
                    <a:pt x="81012" y="2414"/>
                  </a:lnTo>
                  <a:lnTo>
                    <a:pt x="81462" y="2318"/>
                  </a:lnTo>
                  <a:lnTo>
                    <a:pt x="81663" y="2280"/>
                  </a:lnTo>
                  <a:lnTo>
                    <a:pt x="81826" y="2232"/>
                  </a:lnTo>
                  <a:lnTo>
                    <a:pt x="81970" y="2184"/>
                  </a:lnTo>
                  <a:lnTo>
                    <a:pt x="82094" y="2126"/>
                  </a:lnTo>
                  <a:lnTo>
                    <a:pt x="82180" y="2079"/>
                  </a:lnTo>
                  <a:lnTo>
                    <a:pt x="82248" y="2031"/>
                  </a:lnTo>
                  <a:lnTo>
                    <a:pt x="82286" y="1983"/>
                  </a:lnTo>
                  <a:lnTo>
                    <a:pt x="82295" y="1954"/>
                  </a:lnTo>
                  <a:lnTo>
                    <a:pt x="82305" y="1935"/>
                  </a:lnTo>
                  <a:lnTo>
                    <a:pt x="82295" y="1906"/>
                  </a:lnTo>
                  <a:lnTo>
                    <a:pt x="82286" y="1887"/>
                  </a:lnTo>
                  <a:lnTo>
                    <a:pt x="82248" y="1829"/>
                  </a:lnTo>
                  <a:lnTo>
                    <a:pt x="82180" y="1782"/>
                  </a:lnTo>
                  <a:lnTo>
                    <a:pt x="82094" y="1734"/>
                  </a:lnTo>
                  <a:lnTo>
                    <a:pt x="81970" y="1686"/>
                  </a:lnTo>
                  <a:lnTo>
                    <a:pt x="81826" y="1638"/>
                  </a:lnTo>
                  <a:lnTo>
                    <a:pt x="81663" y="1590"/>
                  </a:lnTo>
                  <a:lnTo>
                    <a:pt x="81462" y="1542"/>
                  </a:lnTo>
                  <a:lnTo>
                    <a:pt x="81012" y="1446"/>
                  </a:lnTo>
                  <a:lnTo>
                    <a:pt x="80456" y="1360"/>
                  </a:lnTo>
                  <a:lnTo>
                    <a:pt x="79805" y="1264"/>
                  </a:lnTo>
                  <a:lnTo>
                    <a:pt x="79068" y="1178"/>
                  </a:lnTo>
                  <a:lnTo>
                    <a:pt x="78244" y="1092"/>
                  </a:lnTo>
                  <a:lnTo>
                    <a:pt x="77334" y="1015"/>
                  </a:lnTo>
                  <a:lnTo>
                    <a:pt x="76347" y="929"/>
                  </a:lnTo>
                  <a:lnTo>
                    <a:pt x="75275" y="853"/>
                  </a:lnTo>
                  <a:lnTo>
                    <a:pt x="74125" y="776"/>
                  </a:lnTo>
                  <a:lnTo>
                    <a:pt x="72909" y="709"/>
                  </a:lnTo>
                  <a:lnTo>
                    <a:pt x="71616" y="632"/>
                  </a:lnTo>
                  <a:lnTo>
                    <a:pt x="70246" y="565"/>
                  </a:lnTo>
                  <a:lnTo>
                    <a:pt x="68819" y="508"/>
                  </a:lnTo>
                  <a:lnTo>
                    <a:pt x="67325" y="441"/>
                  </a:lnTo>
                  <a:lnTo>
                    <a:pt x="64155" y="335"/>
                  </a:lnTo>
                  <a:lnTo>
                    <a:pt x="60764" y="230"/>
                  </a:lnTo>
                  <a:lnTo>
                    <a:pt x="57172" y="153"/>
                  </a:lnTo>
                  <a:lnTo>
                    <a:pt x="53389" y="86"/>
                  </a:lnTo>
                  <a:lnTo>
                    <a:pt x="49443" y="38"/>
                  </a:lnTo>
                  <a:lnTo>
                    <a:pt x="45353" y="10"/>
                  </a:lnTo>
                  <a:lnTo>
                    <a:pt x="41148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>
              <a:off x="8191774" y="3231092"/>
              <a:ext cx="378261" cy="86296"/>
            </a:xfrm>
            <a:custGeom>
              <a:avLst/>
              <a:gdLst/>
              <a:ahLst/>
              <a:cxnLst/>
              <a:rect l="l" t="t" r="r" b="b"/>
              <a:pathLst>
                <a:path w="9617" h="2194" extrusionOk="0">
                  <a:moveTo>
                    <a:pt x="4473" y="0"/>
                  </a:moveTo>
                  <a:lnTo>
                    <a:pt x="4186" y="10"/>
                  </a:lnTo>
                  <a:lnTo>
                    <a:pt x="3860" y="29"/>
                  </a:lnTo>
                  <a:lnTo>
                    <a:pt x="3075" y="77"/>
                  </a:lnTo>
                  <a:lnTo>
                    <a:pt x="2223" y="154"/>
                  </a:lnTo>
                  <a:lnTo>
                    <a:pt x="1389" y="240"/>
                  </a:lnTo>
                  <a:lnTo>
                    <a:pt x="680" y="307"/>
                  </a:lnTo>
                  <a:lnTo>
                    <a:pt x="0" y="384"/>
                  </a:lnTo>
                  <a:lnTo>
                    <a:pt x="1657" y="1322"/>
                  </a:lnTo>
                  <a:lnTo>
                    <a:pt x="2184" y="1466"/>
                  </a:lnTo>
                  <a:lnTo>
                    <a:pt x="2730" y="1590"/>
                  </a:lnTo>
                  <a:lnTo>
                    <a:pt x="3305" y="1705"/>
                  </a:lnTo>
                  <a:lnTo>
                    <a:pt x="3899" y="1811"/>
                  </a:lnTo>
                  <a:lnTo>
                    <a:pt x="4502" y="1897"/>
                  </a:lnTo>
                  <a:lnTo>
                    <a:pt x="5096" y="1973"/>
                  </a:lnTo>
                  <a:lnTo>
                    <a:pt x="5690" y="2041"/>
                  </a:lnTo>
                  <a:lnTo>
                    <a:pt x="6264" y="2098"/>
                  </a:lnTo>
                  <a:lnTo>
                    <a:pt x="6820" y="2136"/>
                  </a:lnTo>
                  <a:lnTo>
                    <a:pt x="7337" y="2165"/>
                  </a:lnTo>
                  <a:lnTo>
                    <a:pt x="7826" y="2184"/>
                  </a:lnTo>
                  <a:lnTo>
                    <a:pt x="8266" y="2194"/>
                  </a:lnTo>
                  <a:lnTo>
                    <a:pt x="8649" y="2184"/>
                  </a:lnTo>
                  <a:lnTo>
                    <a:pt x="8975" y="2165"/>
                  </a:lnTo>
                  <a:lnTo>
                    <a:pt x="9234" y="2127"/>
                  </a:lnTo>
                  <a:lnTo>
                    <a:pt x="9339" y="2108"/>
                  </a:lnTo>
                  <a:lnTo>
                    <a:pt x="9416" y="2088"/>
                  </a:lnTo>
                  <a:lnTo>
                    <a:pt x="9483" y="2060"/>
                  </a:lnTo>
                  <a:lnTo>
                    <a:pt x="9531" y="2031"/>
                  </a:lnTo>
                  <a:lnTo>
                    <a:pt x="9569" y="2002"/>
                  </a:lnTo>
                  <a:lnTo>
                    <a:pt x="9598" y="1983"/>
                  </a:lnTo>
                  <a:lnTo>
                    <a:pt x="9617" y="1954"/>
                  </a:lnTo>
                  <a:lnTo>
                    <a:pt x="9617" y="1926"/>
                  </a:lnTo>
                  <a:lnTo>
                    <a:pt x="9617" y="1897"/>
                  </a:lnTo>
                  <a:lnTo>
                    <a:pt x="9598" y="1868"/>
                  </a:lnTo>
                  <a:lnTo>
                    <a:pt x="9578" y="1839"/>
                  </a:lnTo>
                  <a:lnTo>
                    <a:pt x="9540" y="1811"/>
                  </a:lnTo>
                  <a:lnTo>
                    <a:pt x="9464" y="1753"/>
                  </a:lnTo>
                  <a:lnTo>
                    <a:pt x="9349" y="1696"/>
                  </a:lnTo>
                  <a:lnTo>
                    <a:pt x="9224" y="1638"/>
                  </a:lnTo>
                  <a:lnTo>
                    <a:pt x="8927" y="1523"/>
                  </a:lnTo>
                  <a:lnTo>
                    <a:pt x="8611" y="1408"/>
                  </a:lnTo>
                  <a:lnTo>
                    <a:pt x="8314" y="1313"/>
                  </a:lnTo>
                  <a:lnTo>
                    <a:pt x="8190" y="1255"/>
                  </a:lnTo>
                  <a:lnTo>
                    <a:pt x="8084" y="1217"/>
                  </a:lnTo>
                  <a:lnTo>
                    <a:pt x="7605" y="997"/>
                  </a:lnTo>
                  <a:lnTo>
                    <a:pt x="7107" y="786"/>
                  </a:lnTo>
                  <a:lnTo>
                    <a:pt x="6628" y="604"/>
                  </a:lnTo>
                  <a:lnTo>
                    <a:pt x="6169" y="431"/>
                  </a:lnTo>
                  <a:lnTo>
                    <a:pt x="5747" y="288"/>
                  </a:lnTo>
                  <a:lnTo>
                    <a:pt x="5364" y="173"/>
                  </a:lnTo>
                  <a:lnTo>
                    <a:pt x="5058" y="77"/>
                  </a:lnTo>
                  <a:lnTo>
                    <a:pt x="4828" y="20"/>
                  </a:lnTo>
                  <a:lnTo>
                    <a:pt x="4761" y="10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>
              <a:off x="8252423" y="3224681"/>
              <a:ext cx="342114" cy="102500"/>
            </a:xfrm>
            <a:custGeom>
              <a:avLst/>
              <a:gdLst/>
              <a:ahLst/>
              <a:cxnLst/>
              <a:rect l="l" t="t" r="r" b="b"/>
              <a:pathLst>
                <a:path w="8698" h="2606" extrusionOk="0">
                  <a:moveTo>
                    <a:pt x="2998" y="1"/>
                  </a:moveTo>
                  <a:lnTo>
                    <a:pt x="2797" y="10"/>
                  </a:lnTo>
                  <a:lnTo>
                    <a:pt x="2558" y="20"/>
                  </a:lnTo>
                  <a:lnTo>
                    <a:pt x="2021" y="68"/>
                  </a:lnTo>
                  <a:lnTo>
                    <a:pt x="1456" y="144"/>
                  </a:lnTo>
                  <a:lnTo>
                    <a:pt x="901" y="211"/>
                  </a:lnTo>
                  <a:lnTo>
                    <a:pt x="441" y="278"/>
                  </a:lnTo>
                  <a:lnTo>
                    <a:pt x="0" y="345"/>
                  </a:lnTo>
                  <a:lnTo>
                    <a:pt x="0" y="403"/>
                  </a:lnTo>
                  <a:lnTo>
                    <a:pt x="249" y="432"/>
                  </a:lnTo>
                  <a:lnTo>
                    <a:pt x="489" y="479"/>
                  </a:lnTo>
                  <a:lnTo>
                    <a:pt x="728" y="527"/>
                  </a:lnTo>
                  <a:lnTo>
                    <a:pt x="949" y="594"/>
                  </a:lnTo>
                  <a:lnTo>
                    <a:pt x="1169" y="661"/>
                  </a:lnTo>
                  <a:lnTo>
                    <a:pt x="1380" y="748"/>
                  </a:lnTo>
                  <a:lnTo>
                    <a:pt x="1571" y="843"/>
                  </a:lnTo>
                  <a:lnTo>
                    <a:pt x="1763" y="949"/>
                  </a:lnTo>
                  <a:lnTo>
                    <a:pt x="1945" y="1064"/>
                  </a:lnTo>
                  <a:lnTo>
                    <a:pt x="2117" y="1188"/>
                  </a:lnTo>
                  <a:lnTo>
                    <a:pt x="2270" y="1322"/>
                  </a:lnTo>
                  <a:lnTo>
                    <a:pt x="2424" y="1476"/>
                  </a:lnTo>
                  <a:lnTo>
                    <a:pt x="2558" y="1638"/>
                  </a:lnTo>
                  <a:lnTo>
                    <a:pt x="2692" y="1811"/>
                  </a:lnTo>
                  <a:lnTo>
                    <a:pt x="2807" y="2002"/>
                  </a:lnTo>
                  <a:lnTo>
                    <a:pt x="2912" y="2204"/>
                  </a:lnTo>
                  <a:lnTo>
                    <a:pt x="4205" y="2347"/>
                  </a:lnTo>
                  <a:lnTo>
                    <a:pt x="4770" y="2414"/>
                  </a:lnTo>
                  <a:lnTo>
                    <a:pt x="5335" y="2472"/>
                  </a:lnTo>
                  <a:lnTo>
                    <a:pt x="5747" y="2500"/>
                  </a:lnTo>
                  <a:lnTo>
                    <a:pt x="6207" y="2539"/>
                  </a:lnTo>
                  <a:lnTo>
                    <a:pt x="6686" y="2568"/>
                  </a:lnTo>
                  <a:lnTo>
                    <a:pt x="7155" y="2587"/>
                  </a:lnTo>
                  <a:lnTo>
                    <a:pt x="7586" y="2606"/>
                  </a:lnTo>
                  <a:lnTo>
                    <a:pt x="7950" y="2606"/>
                  </a:lnTo>
                  <a:lnTo>
                    <a:pt x="8218" y="2596"/>
                  </a:lnTo>
                  <a:lnTo>
                    <a:pt x="8314" y="2587"/>
                  </a:lnTo>
                  <a:lnTo>
                    <a:pt x="8381" y="2577"/>
                  </a:lnTo>
                  <a:lnTo>
                    <a:pt x="8506" y="2520"/>
                  </a:lnTo>
                  <a:lnTo>
                    <a:pt x="8602" y="2462"/>
                  </a:lnTo>
                  <a:lnTo>
                    <a:pt x="8640" y="2433"/>
                  </a:lnTo>
                  <a:lnTo>
                    <a:pt x="8659" y="2395"/>
                  </a:lnTo>
                  <a:lnTo>
                    <a:pt x="8678" y="2366"/>
                  </a:lnTo>
                  <a:lnTo>
                    <a:pt x="8697" y="2328"/>
                  </a:lnTo>
                  <a:lnTo>
                    <a:pt x="8697" y="2290"/>
                  </a:lnTo>
                  <a:lnTo>
                    <a:pt x="8697" y="2251"/>
                  </a:lnTo>
                  <a:lnTo>
                    <a:pt x="8678" y="2213"/>
                  </a:lnTo>
                  <a:lnTo>
                    <a:pt x="8659" y="2175"/>
                  </a:lnTo>
                  <a:lnTo>
                    <a:pt x="8592" y="2089"/>
                  </a:lnTo>
                  <a:lnTo>
                    <a:pt x="8496" y="1993"/>
                  </a:lnTo>
                  <a:lnTo>
                    <a:pt x="8362" y="1897"/>
                  </a:lnTo>
                  <a:lnTo>
                    <a:pt x="8199" y="1792"/>
                  </a:lnTo>
                  <a:lnTo>
                    <a:pt x="8008" y="1677"/>
                  </a:lnTo>
                  <a:lnTo>
                    <a:pt x="7778" y="1562"/>
                  </a:lnTo>
                  <a:lnTo>
                    <a:pt x="7519" y="1437"/>
                  </a:lnTo>
                  <a:lnTo>
                    <a:pt x="7232" y="1303"/>
                  </a:lnTo>
                  <a:lnTo>
                    <a:pt x="6906" y="1169"/>
                  </a:lnTo>
                  <a:lnTo>
                    <a:pt x="6542" y="1016"/>
                  </a:lnTo>
                  <a:lnTo>
                    <a:pt x="6063" y="834"/>
                  </a:lnTo>
                  <a:lnTo>
                    <a:pt x="5565" y="671"/>
                  </a:lnTo>
                  <a:lnTo>
                    <a:pt x="5086" y="518"/>
                  </a:lnTo>
                  <a:lnTo>
                    <a:pt x="4627" y="374"/>
                  </a:lnTo>
                  <a:lnTo>
                    <a:pt x="4205" y="259"/>
                  </a:lnTo>
                  <a:lnTo>
                    <a:pt x="3832" y="154"/>
                  </a:lnTo>
                  <a:lnTo>
                    <a:pt x="3286" y="20"/>
                  </a:lnTo>
                  <a:lnTo>
                    <a:pt x="3171" y="10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>
              <a:off x="7744222" y="3452213"/>
              <a:ext cx="62185" cy="898944"/>
            </a:xfrm>
            <a:custGeom>
              <a:avLst/>
              <a:gdLst/>
              <a:ahLst/>
              <a:cxnLst/>
              <a:rect l="l" t="t" r="r" b="b"/>
              <a:pathLst>
                <a:path w="1581" h="22855" extrusionOk="0">
                  <a:moveTo>
                    <a:pt x="1" y="1"/>
                  </a:moveTo>
                  <a:lnTo>
                    <a:pt x="1" y="22854"/>
                  </a:lnTo>
                  <a:lnTo>
                    <a:pt x="1581" y="22854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959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>
              <a:off x="7478656" y="4279862"/>
              <a:ext cx="592977" cy="160162"/>
            </a:xfrm>
            <a:custGeom>
              <a:avLst/>
              <a:gdLst/>
              <a:ahLst/>
              <a:cxnLst/>
              <a:rect l="l" t="t" r="r" b="b"/>
              <a:pathLst>
                <a:path w="15076" h="4072" extrusionOk="0">
                  <a:moveTo>
                    <a:pt x="4071" y="1"/>
                  </a:moveTo>
                  <a:lnTo>
                    <a:pt x="3860" y="10"/>
                  </a:lnTo>
                  <a:lnTo>
                    <a:pt x="3659" y="30"/>
                  </a:lnTo>
                  <a:lnTo>
                    <a:pt x="3458" y="49"/>
                  </a:lnTo>
                  <a:lnTo>
                    <a:pt x="3257" y="87"/>
                  </a:lnTo>
                  <a:lnTo>
                    <a:pt x="3055" y="135"/>
                  </a:lnTo>
                  <a:lnTo>
                    <a:pt x="2864" y="192"/>
                  </a:lnTo>
                  <a:lnTo>
                    <a:pt x="2672" y="250"/>
                  </a:lnTo>
                  <a:lnTo>
                    <a:pt x="2490" y="327"/>
                  </a:lnTo>
                  <a:lnTo>
                    <a:pt x="2308" y="403"/>
                  </a:lnTo>
                  <a:lnTo>
                    <a:pt x="2136" y="499"/>
                  </a:lnTo>
                  <a:lnTo>
                    <a:pt x="1964" y="595"/>
                  </a:lnTo>
                  <a:lnTo>
                    <a:pt x="1801" y="700"/>
                  </a:lnTo>
                  <a:lnTo>
                    <a:pt x="1638" y="815"/>
                  </a:lnTo>
                  <a:lnTo>
                    <a:pt x="1485" y="940"/>
                  </a:lnTo>
                  <a:lnTo>
                    <a:pt x="1341" y="1064"/>
                  </a:lnTo>
                  <a:lnTo>
                    <a:pt x="1197" y="1198"/>
                  </a:lnTo>
                  <a:lnTo>
                    <a:pt x="1063" y="1342"/>
                  </a:lnTo>
                  <a:lnTo>
                    <a:pt x="929" y="1485"/>
                  </a:lnTo>
                  <a:lnTo>
                    <a:pt x="814" y="1639"/>
                  </a:lnTo>
                  <a:lnTo>
                    <a:pt x="699" y="1802"/>
                  </a:lnTo>
                  <a:lnTo>
                    <a:pt x="594" y="1964"/>
                  </a:lnTo>
                  <a:lnTo>
                    <a:pt x="498" y="2137"/>
                  </a:lnTo>
                  <a:lnTo>
                    <a:pt x="402" y="2309"/>
                  </a:lnTo>
                  <a:lnTo>
                    <a:pt x="326" y="2491"/>
                  </a:lnTo>
                  <a:lnTo>
                    <a:pt x="249" y="2673"/>
                  </a:lnTo>
                  <a:lnTo>
                    <a:pt x="182" y="2865"/>
                  </a:lnTo>
                  <a:lnTo>
                    <a:pt x="134" y="3056"/>
                  </a:lnTo>
                  <a:lnTo>
                    <a:pt x="86" y="3257"/>
                  </a:lnTo>
                  <a:lnTo>
                    <a:pt x="48" y="3459"/>
                  </a:lnTo>
                  <a:lnTo>
                    <a:pt x="29" y="3660"/>
                  </a:lnTo>
                  <a:lnTo>
                    <a:pt x="10" y="3861"/>
                  </a:lnTo>
                  <a:lnTo>
                    <a:pt x="0" y="4072"/>
                  </a:lnTo>
                  <a:lnTo>
                    <a:pt x="1293" y="4072"/>
                  </a:lnTo>
                  <a:lnTo>
                    <a:pt x="1303" y="3928"/>
                  </a:lnTo>
                  <a:lnTo>
                    <a:pt x="1312" y="3794"/>
                  </a:lnTo>
                  <a:lnTo>
                    <a:pt x="1331" y="3650"/>
                  </a:lnTo>
                  <a:lnTo>
                    <a:pt x="1351" y="3516"/>
                  </a:lnTo>
                  <a:lnTo>
                    <a:pt x="1389" y="3382"/>
                  </a:lnTo>
                  <a:lnTo>
                    <a:pt x="1427" y="3248"/>
                  </a:lnTo>
                  <a:lnTo>
                    <a:pt x="1466" y="3123"/>
                  </a:lnTo>
                  <a:lnTo>
                    <a:pt x="1513" y="2999"/>
                  </a:lnTo>
                  <a:lnTo>
                    <a:pt x="1571" y="2874"/>
                  </a:lnTo>
                  <a:lnTo>
                    <a:pt x="1628" y="2750"/>
                  </a:lnTo>
                  <a:lnTo>
                    <a:pt x="1695" y="2635"/>
                  </a:lnTo>
                  <a:lnTo>
                    <a:pt x="1772" y="2520"/>
                  </a:lnTo>
                  <a:lnTo>
                    <a:pt x="1849" y="2415"/>
                  </a:lnTo>
                  <a:lnTo>
                    <a:pt x="1935" y="2309"/>
                  </a:lnTo>
                  <a:lnTo>
                    <a:pt x="2021" y="2213"/>
                  </a:lnTo>
                  <a:lnTo>
                    <a:pt x="2107" y="2108"/>
                  </a:lnTo>
                  <a:lnTo>
                    <a:pt x="2203" y="2022"/>
                  </a:lnTo>
                  <a:lnTo>
                    <a:pt x="2308" y="1936"/>
                  </a:lnTo>
                  <a:lnTo>
                    <a:pt x="2414" y="1849"/>
                  </a:lnTo>
                  <a:lnTo>
                    <a:pt x="2519" y="1773"/>
                  </a:lnTo>
                  <a:lnTo>
                    <a:pt x="2634" y="1706"/>
                  </a:lnTo>
                  <a:lnTo>
                    <a:pt x="2749" y="1639"/>
                  </a:lnTo>
                  <a:lnTo>
                    <a:pt x="2873" y="1572"/>
                  </a:lnTo>
                  <a:lnTo>
                    <a:pt x="2998" y="1514"/>
                  </a:lnTo>
                  <a:lnTo>
                    <a:pt x="3123" y="1466"/>
                  </a:lnTo>
                  <a:lnTo>
                    <a:pt x="3247" y="1428"/>
                  </a:lnTo>
                  <a:lnTo>
                    <a:pt x="3381" y="1390"/>
                  </a:lnTo>
                  <a:lnTo>
                    <a:pt x="3515" y="1351"/>
                  </a:lnTo>
                  <a:lnTo>
                    <a:pt x="3649" y="1332"/>
                  </a:lnTo>
                  <a:lnTo>
                    <a:pt x="3793" y="1313"/>
                  </a:lnTo>
                  <a:lnTo>
                    <a:pt x="3927" y="1304"/>
                  </a:lnTo>
                  <a:lnTo>
                    <a:pt x="11149" y="1304"/>
                  </a:lnTo>
                  <a:lnTo>
                    <a:pt x="11293" y="1313"/>
                  </a:lnTo>
                  <a:lnTo>
                    <a:pt x="11427" y="1332"/>
                  </a:lnTo>
                  <a:lnTo>
                    <a:pt x="11570" y="1351"/>
                  </a:lnTo>
                  <a:lnTo>
                    <a:pt x="11704" y="1390"/>
                  </a:lnTo>
                  <a:lnTo>
                    <a:pt x="11829" y="1428"/>
                  </a:lnTo>
                  <a:lnTo>
                    <a:pt x="11963" y="1466"/>
                  </a:lnTo>
                  <a:lnTo>
                    <a:pt x="12088" y="1514"/>
                  </a:lnTo>
                  <a:lnTo>
                    <a:pt x="12212" y="1572"/>
                  </a:lnTo>
                  <a:lnTo>
                    <a:pt x="12327" y="1639"/>
                  </a:lnTo>
                  <a:lnTo>
                    <a:pt x="12442" y="1706"/>
                  </a:lnTo>
                  <a:lnTo>
                    <a:pt x="12557" y="1773"/>
                  </a:lnTo>
                  <a:lnTo>
                    <a:pt x="12662" y="1849"/>
                  </a:lnTo>
                  <a:lnTo>
                    <a:pt x="12768" y="1936"/>
                  </a:lnTo>
                  <a:lnTo>
                    <a:pt x="12873" y="2022"/>
                  </a:lnTo>
                  <a:lnTo>
                    <a:pt x="12969" y="2108"/>
                  </a:lnTo>
                  <a:lnTo>
                    <a:pt x="13065" y="2213"/>
                  </a:lnTo>
                  <a:lnTo>
                    <a:pt x="13151" y="2309"/>
                  </a:lnTo>
                  <a:lnTo>
                    <a:pt x="13227" y="2415"/>
                  </a:lnTo>
                  <a:lnTo>
                    <a:pt x="13304" y="2520"/>
                  </a:lnTo>
                  <a:lnTo>
                    <a:pt x="13381" y="2635"/>
                  </a:lnTo>
                  <a:lnTo>
                    <a:pt x="13448" y="2750"/>
                  </a:lnTo>
                  <a:lnTo>
                    <a:pt x="13505" y="2874"/>
                  </a:lnTo>
                  <a:lnTo>
                    <a:pt x="13563" y="2999"/>
                  </a:lnTo>
                  <a:lnTo>
                    <a:pt x="13611" y="3123"/>
                  </a:lnTo>
                  <a:lnTo>
                    <a:pt x="13658" y="3248"/>
                  </a:lnTo>
                  <a:lnTo>
                    <a:pt x="13697" y="3382"/>
                  </a:lnTo>
                  <a:lnTo>
                    <a:pt x="13725" y="3516"/>
                  </a:lnTo>
                  <a:lnTo>
                    <a:pt x="13754" y="3650"/>
                  </a:lnTo>
                  <a:lnTo>
                    <a:pt x="13764" y="3794"/>
                  </a:lnTo>
                  <a:lnTo>
                    <a:pt x="13783" y="3928"/>
                  </a:lnTo>
                  <a:lnTo>
                    <a:pt x="13783" y="4072"/>
                  </a:lnTo>
                  <a:lnTo>
                    <a:pt x="15076" y="4072"/>
                  </a:lnTo>
                  <a:lnTo>
                    <a:pt x="15076" y="3861"/>
                  </a:lnTo>
                  <a:lnTo>
                    <a:pt x="15057" y="3660"/>
                  </a:lnTo>
                  <a:lnTo>
                    <a:pt x="15028" y="3459"/>
                  </a:lnTo>
                  <a:lnTo>
                    <a:pt x="14990" y="3257"/>
                  </a:lnTo>
                  <a:lnTo>
                    <a:pt x="14951" y="3056"/>
                  </a:lnTo>
                  <a:lnTo>
                    <a:pt x="14894" y="2865"/>
                  </a:lnTo>
                  <a:lnTo>
                    <a:pt x="14827" y="2673"/>
                  </a:lnTo>
                  <a:lnTo>
                    <a:pt x="14760" y="2491"/>
                  </a:lnTo>
                  <a:lnTo>
                    <a:pt x="14674" y="2309"/>
                  </a:lnTo>
                  <a:lnTo>
                    <a:pt x="14588" y="2137"/>
                  </a:lnTo>
                  <a:lnTo>
                    <a:pt x="14492" y="1964"/>
                  </a:lnTo>
                  <a:lnTo>
                    <a:pt x="14377" y="1802"/>
                  </a:lnTo>
                  <a:lnTo>
                    <a:pt x="14271" y="1639"/>
                  </a:lnTo>
                  <a:lnTo>
                    <a:pt x="14147" y="1485"/>
                  </a:lnTo>
                  <a:lnTo>
                    <a:pt x="14022" y="1342"/>
                  </a:lnTo>
                  <a:lnTo>
                    <a:pt x="13888" y="1198"/>
                  </a:lnTo>
                  <a:lnTo>
                    <a:pt x="13745" y="1064"/>
                  </a:lnTo>
                  <a:lnTo>
                    <a:pt x="13591" y="940"/>
                  </a:lnTo>
                  <a:lnTo>
                    <a:pt x="13438" y="815"/>
                  </a:lnTo>
                  <a:lnTo>
                    <a:pt x="13285" y="700"/>
                  </a:lnTo>
                  <a:lnTo>
                    <a:pt x="13112" y="595"/>
                  </a:lnTo>
                  <a:lnTo>
                    <a:pt x="12950" y="499"/>
                  </a:lnTo>
                  <a:lnTo>
                    <a:pt x="12768" y="403"/>
                  </a:lnTo>
                  <a:lnTo>
                    <a:pt x="12586" y="327"/>
                  </a:lnTo>
                  <a:lnTo>
                    <a:pt x="12404" y="250"/>
                  </a:lnTo>
                  <a:lnTo>
                    <a:pt x="12212" y="192"/>
                  </a:lnTo>
                  <a:lnTo>
                    <a:pt x="12021" y="135"/>
                  </a:lnTo>
                  <a:lnTo>
                    <a:pt x="11829" y="87"/>
                  </a:lnTo>
                  <a:lnTo>
                    <a:pt x="11628" y="49"/>
                  </a:lnTo>
                  <a:lnTo>
                    <a:pt x="11427" y="30"/>
                  </a:lnTo>
                  <a:lnTo>
                    <a:pt x="11216" y="10"/>
                  </a:lnTo>
                  <a:lnTo>
                    <a:pt x="110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>
              <a:off x="7708076" y="3426608"/>
              <a:ext cx="134517" cy="208738"/>
            </a:xfrm>
            <a:custGeom>
              <a:avLst/>
              <a:gdLst/>
              <a:ahLst/>
              <a:cxnLst/>
              <a:rect l="l" t="t" r="r" b="b"/>
              <a:pathLst>
                <a:path w="3420" h="5307" extrusionOk="0">
                  <a:moveTo>
                    <a:pt x="0" y="0"/>
                  </a:moveTo>
                  <a:lnTo>
                    <a:pt x="642" y="5307"/>
                  </a:lnTo>
                  <a:lnTo>
                    <a:pt x="2768" y="5307"/>
                  </a:lnTo>
                  <a:lnTo>
                    <a:pt x="3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7343002" y="3414179"/>
              <a:ext cx="864646" cy="71624"/>
            </a:xfrm>
            <a:custGeom>
              <a:avLst/>
              <a:gdLst/>
              <a:ahLst/>
              <a:cxnLst/>
              <a:rect l="l" t="t" r="r" b="b"/>
              <a:pathLst>
                <a:path w="21983" h="1821" extrusionOk="0">
                  <a:moveTo>
                    <a:pt x="1" y="0"/>
                  </a:moveTo>
                  <a:lnTo>
                    <a:pt x="1" y="1820"/>
                  </a:lnTo>
                  <a:lnTo>
                    <a:pt x="21983" y="1820"/>
                  </a:lnTo>
                  <a:lnTo>
                    <a:pt x="21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7311733" y="3305310"/>
              <a:ext cx="926831" cy="137152"/>
            </a:xfrm>
            <a:custGeom>
              <a:avLst/>
              <a:gdLst/>
              <a:ahLst/>
              <a:cxnLst/>
              <a:rect l="l" t="t" r="r" b="b"/>
              <a:pathLst>
                <a:path w="23564" h="3487" extrusionOk="0">
                  <a:moveTo>
                    <a:pt x="3181" y="0"/>
                  </a:moveTo>
                  <a:lnTo>
                    <a:pt x="3008" y="19"/>
                  </a:lnTo>
                  <a:lnTo>
                    <a:pt x="2846" y="39"/>
                  </a:lnTo>
                  <a:lnTo>
                    <a:pt x="2683" y="67"/>
                  </a:lnTo>
                  <a:lnTo>
                    <a:pt x="2520" y="106"/>
                  </a:lnTo>
                  <a:lnTo>
                    <a:pt x="2357" y="154"/>
                  </a:lnTo>
                  <a:lnTo>
                    <a:pt x="2204" y="201"/>
                  </a:lnTo>
                  <a:lnTo>
                    <a:pt x="2051" y="259"/>
                  </a:lnTo>
                  <a:lnTo>
                    <a:pt x="1897" y="326"/>
                  </a:lnTo>
                  <a:lnTo>
                    <a:pt x="1754" y="403"/>
                  </a:lnTo>
                  <a:lnTo>
                    <a:pt x="1620" y="489"/>
                  </a:lnTo>
                  <a:lnTo>
                    <a:pt x="1476" y="575"/>
                  </a:lnTo>
                  <a:lnTo>
                    <a:pt x="1351" y="661"/>
                  </a:lnTo>
                  <a:lnTo>
                    <a:pt x="1227" y="767"/>
                  </a:lnTo>
                  <a:lnTo>
                    <a:pt x="1102" y="872"/>
                  </a:lnTo>
                  <a:lnTo>
                    <a:pt x="988" y="977"/>
                  </a:lnTo>
                  <a:lnTo>
                    <a:pt x="873" y="1092"/>
                  </a:lnTo>
                  <a:lnTo>
                    <a:pt x="767" y="1217"/>
                  </a:lnTo>
                  <a:lnTo>
                    <a:pt x="671" y="1341"/>
                  </a:lnTo>
                  <a:lnTo>
                    <a:pt x="576" y="1475"/>
                  </a:lnTo>
                  <a:lnTo>
                    <a:pt x="489" y="1609"/>
                  </a:lnTo>
                  <a:lnTo>
                    <a:pt x="403" y="1753"/>
                  </a:lnTo>
                  <a:lnTo>
                    <a:pt x="336" y="1897"/>
                  </a:lnTo>
                  <a:lnTo>
                    <a:pt x="269" y="2050"/>
                  </a:lnTo>
                  <a:lnTo>
                    <a:pt x="202" y="2194"/>
                  </a:lnTo>
                  <a:lnTo>
                    <a:pt x="154" y="2357"/>
                  </a:lnTo>
                  <a:lnTo>
                    <a:pt x="106" y="2510"/>
                  </a:lnTo>
                  <a:lnTo>
                    <a:pt x="68" y="2673"/>
                  </a:lnTo>
                  <a:lnTo>
                    <a:pt x="39" y="2835"/>
                  </a:lnTo>
                  <a:lnTo>
                    <a:pt x="20" y="3008"/>
                  </a:lnTo>
                  <a:lnTo>
                    <a:pt x="11" y="3180"/>
                  </a:lnTo>
                  <a:lnTo>
                    <a:pt x="1" y="3353"/>
                  </a:lnTo>
                  <a:lnTo>
                    <a:pt x="1" y="3487"/>
                  </a:lnTo>
                  <a:lnTo>
                    <a:pt x="23563" y="3487"/>
                  </a:lnTo>
                  <a:lnTo>
                    <a:pt x="23563" y="3353"/>
                  </a:lnTo>
                  <a:lnTo>
                    <a:pt x="23563" y="3180"/>
                  </a:lnTo>
                  <a:lnTo>
                    <a:pt x="23544" y="3008"/>
                  </a:lnTo>
                  <a:lnTo>
                    <a:pt x="23525" y="2835"/>
                  </a:lnTo>
                  <a:lnTo>
                    <a:pt x="23496" y="2673"/>
                  </a:lnTo>
                  <a:lnTo>
                    <a:pt x="23458" y="2510"/>
                  </a:lnTo>
                  <a:lnTo>
                    <a:pt x="23419" y="2357"/>
                  </a:lnTo>
                  <a:lnTo>
                    <a:pt x="23362" y="2194"/>
                  </a:lnTo>
                  <a:lnTo>
                    <a:pt x="23304" y="2050"/>
                  </a:lnTo>
                  <a:lnTo>
                    <a:pt x="23237" y="1897"/>
                  </a:lnTo>
                  <a:lnTo>
                    <a:pt x="23161" y="1753"/>
                  </a:lnTo>
                  <a:lnTo>
                    <a:pt x="23084" y="1609"/>
                  </a:lnTo>
                  <a:lnTo>
                    <a:pt x="22998" y="1475"/>
                  </a:lnTo>
                  <a:lnTo>
                    <a:pt x="22902" y="1341"/>
                  </a:lnTo>
                  <a:lnTo>
                    <a:pt x="22797" y="1217"/>
                  </a:lnTo>
                  <a:lnTo>
                    <a:pt x="22691" y="1092"/>
                  </a:lnTo>
                  <a:lnTo>
                    <a:pt x="22586" y="977"/>
                  </a:lnTo>
                  <a:lnTo>
                    <a:pt x="22471" y="872"/>
                  </a:lnTo>
                  <a:lnTo>
                    <a:pt x="22347" y="767"/>
                  </a:lnTo>
                  <a:lnTo>
                    <a:pt x="22222" y="661"/>
                  </a:lnTo>
                  <a:lnTo>
                    <a:pt x="22088" y="575"/>
                  </a:lnTo>
                  <a:lnTo>
                    <a:pt x="21954" y="489"/>
                  </a:lnTo>
                  <a:lnTo>
                    <a:pt x="21810" y="403"/>
                  </a:lnTo>
                  <a:lnTo>
                    <a:pt x="21667" y="326"/>
                  </a:lnTo>
                  <a:lnTo>
                    <a:pt x="21523" y="259"/>
                  </a:lnTo>
                  <a:lnTo>
                    <a:pt x="21370" y="201"/>
                  </a:lnTo>
                  <a:lnTo>
                    <a:pt x="21207" y="154"/>
                  </a:lnTo>
                  <a:lnTo>
                    <a:pt x="21054" y="106"/>
                  </a:lnTo>
                  <a:lnTo>
                    <a:pt x="20891" y="67"/>
                  </a:lnTo>
                  <a:lnTo>
                    <a:pt x="20728" y="39"/>
                  </a:lnTo>
                  <a:lnTo>
                    <a:pt x="20556" y="19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6"/>
            <p:cNvSpPr/>
            <p:nvPr/>
          </p:nvSpPr>
          <p:spPr>
            <a:xfrm>
              <a:off x="7532147" y="1433376"/>
              <a:ext cx="1154684" cy="1453100"/>
            </a:xfrm>
            <a:custGeom>
              <a:avLst/>
              <a:gdLst/>
              <a:ahLst/>
              <a:cxnLst/>
              <a:rect l="l" t="t" r="r" b="b"/>
              <a:pathLst>
                <a:path w="29357" h="36944" extrusionOk="0">
                  <a:moveTo>
                    <a:pt x="4818" y="1"/>
                  </a:moveTo>
                  <a:lnTo>
                    <a:pt x="3276" y="6399"/>
                  </a:lnTo>
                  <a:lnTo>
                    <a:pt x="3391" y="6351"/>
                  </a:lnTo>
                  <a:lnTo>
                    <a:pt x="3707" y="6236"/>
                  </a:lnTo>
                  <a:lnTo>
                    <a:pt x="3927" y="6159"/>
                  </a:lnTo>
                  <a:lnTo>
                    <a:pt x="4176" y="6083"/>
                  </a:lnTo>
                  <a:lnTo>
                    <a:pt x="4454" y="6006"/>
                  </a:lnTo>
                  <a:lnTo>
                    <a:pt x="4751" y="5929"/>
                  </a:lnTo>
                  <a:lnTo>
                    <a:pt x="5048" y="5862"/>
                  </a:lnTo>
                  <a:lnTo>
                    <a:pt x="5364" y="5815"/>
                  </a:lnTo>
                  <a:lnTo>
                    <a:pt x="5670" y="5776"/>
                  </a:lnTo>
                  <a:lnTo>
                    <a:pt x="5824" y="5767"/>
                  </a:lnTo>
                  <a:lnTo>
                    <a:pt x="6111" y="5767"/>
                  </a:lnTo>
                  <a:lnTo>
                    <a:pt x="6255" y="5776"/>
                  </a:lnTo>
                  <a:lnTo>
                    <a:pt x="6389" y="5795"/>
                  </a:lnTo>
                  <a:lnTo>
                    <a:pt x="6523" y="5824"/>
                  </a:lnTo>
                  <a:lnTo>
                    <a:pt x="6647" y="5853"/>
                  </a:lnTo>
                  <a:lnTo>
                    <a:pt x="6762" y="5901"/>
                  </a:lnTo>
                  <a:lnTo>
                    <a:pt x="6868" y="5958"/>
                  </a:lnTo>
                  <a:lnTo>
                    <a:pt x="6963" y="6016"/>
                  </a:lnTo>
                  <a:lnTo>
                    <a:pt x="7059" y="6092"/>
                  </a:lnTo>
                  <a:lnTo>
                    <a:pt x="7145" y="6169"/>
                  </a:lnTo>
                  <a:lnTo>
                    <a:pt x="7318" y="6341"/>
                  </a:lnTo>
                  <a:lnTo>
                    <a:pt x="7471" y="6533"/>
                  </a:lnTo>
                  <a:lnTo>
                    <a:pt x="7615" y="6744"/>
                  </a:lnTo>
                  <a:lnTo>
                    <a:pt x="7739" y="6964"/>
                  </a:lnTo>
                  <a:lnTo>
                    <a:pt x="7854" y="7203"/>
                  </a:lnTo>
                  <a:lnTo>
                    <a:pt x="7940" y="7452"/>
                  </a:lnTo>
                  <a:lnTo>
                    <a:pt x="7979" y="7587"/>
                  </a:lnTo>
                  <a:lnTo>
                    <a:pt x="8017" y="7711"/>
                  </a:lnTo>
                  <a:lnTo>
                    <a:pt x="8036" y="7845"/>
                  </a:lnTo>
                  <a:lnTo>
                    <a:pt x="8065" y="7979"/>
                  </a:lnTo>
                  <a:lnTo>
                    <a:pt x="8074" y="8113"/>
                  </a:lnTo>
                  <a:lnTo>
                    <a:pt x="8084" y="8247"/>
                  </a:lnTo>
                  <a:lnTo>
                    <a:pt x="8084" y="8381"/>
                  </a:lnTo>
                  <a:lnTo>
                    <a:pt x="8084" y="8525"/>
                  </a:lnTo>
                  <a:lnTo>
                    <a:pt x="8065" y="8659"/>
                  </a:lnTo>
                  <a:lnTo>
                    <a:pt x="8046" y="8793"/>
                  </a:lnTo>
                  <a:lnTo>
                    <a:pt x="8027" y="8927"/>
                  </a:lnTo>
                  <a:lnTo>
                    <a:pt x="7988" y="9062"/>
                  </a:lnTo>
                  <a:lnTo>
                    <a:pt x="7950" y="9196"/>
                  </a:lnTo>
                  <a:lnTo>
                    <a:pt x="7893" y="9330"/>
                  </a:lnTo>
                  <a:lnTo>
                    <a:pt x="7835" y="9464"/>
                  </a:lnTo>
                  <a:lnTo>
                    <a:pt x="7768" y="9588"/>
                  </a:lnTo>
                  <a:lnTo>
                    <a:pt x="7691" y="9713"/>
                  </a:lnTo>
                  <a:lnTo>
                    <a:pt x="7605" y="9837"/>
                  </a:lnTo>
                  <a:lnTo>
                    <a:pt x="7270" y="10288"/>
                  </a:lnTo>
                  <a:lnTo>
                    <a:pt x="6839" y="10833"/>
                  </a:lnTo>
                  <a:lnTo>
                    <a:pt x="5757" y="12194"/>
                  </a:lnTo>
                  <a:lnTo>
                    <a:pt x="5134" y="12989"/>
                  </a:lnTo>
                  <a:lnTo>
                    <a:pt x="4492" y="13841"/>
                  </a:lnTo>
                  <a:lnTo>
                    <a:pt x="4167" y="14291"/>
                  </a:lnTo>
                  <a:lnTo>
                    <a:pt x="3831" y="14751"/>
                  </a:lnTo>
                  <a:lnTo>
                    <a:pt x="3506" y="15220"/>
                  </a:lnTo>
                  <a:lnTo>
                    <a:pt x="3180" y="15699"/>
                  </a:lnTo>
                  <a:lnTo>
                    <a:pt x="2864" y="16188"/>
                  </a:lnTo>
                  <a:lnTo>
                    <a:pt x="2548" y="16686"/>
                  </a:lnTo>
                  <a:lnTo>
                    <a:pt x="2241" y="17184"/>
                  </a:lnTo>
                  <a:lnTo>
                    <a:pt x="1945" y="17691"/>
                  </a:lnTo>
                  <a:lnTo>
                    <a:pt x="1667" y="18209"/>
                  </a:lnTo>
                  <a:lnTo>
                    <a:pt x="1399" y="18716"/>
                  </a:lnTo>
                  <a:lnTo>
                    <a:pt x="1150" y="19233"/>
                  </a:lnTo>
                  <a:lnTo>
                    <a:pt x="920" y="19751"/>
                  </a:lnTo>
                  <a:lnTo>
                    <a:pt x="709" y="20268"/>
                  </a:lnTo>
                  <a:lnTo>
                    <a:pt x="527" y="20776"/>
                  </a:lnTo>
                  <a:lnTo>
                    <a:pt x="441" y="21034"/>
                  </a:lnTo>
                  <a:lnTo>
                    <a:pt x="364" y="21283"/>
                  </a:lnTo>
                  <a:lnTo>
                    <a:pt x="297" y="21532"/>
                  </a:lnTo>
                  <a:lnTo>
                    <a:pt x="230" y="21791"/>
                  </a:lnTo>
                  <a:lnTo>
                    <a:pt x="173" y="22040"/>
                  </a:lnTo>
                  <a:lnTo>
                    <a:pt x="125" y="22289"/>
                  </a:lnTo>
                  <a:lnTo>
                    <a:pt x="86" y="22528"/>
                  </a:lnTo>
                  <a:lnTo>
                    <a:pt x="48" y="22777"/>
                  </a:lnTo>
                  <a:lnTo>
                    <a:pt x="29" y="23017"/>
                  </a:lnTo>
                  <a:lnTo>
                    <a:pt x="10" y="23256"/>
                  </a:lnTo>
                  <a:lnTo>
                    <a:pt x="0" y="23496"/>
                  </a:lnTo>
                  <a:lnTo>
                    <a:pt x="0" y="23735"/>
                  </a:lnTo>
                  <a:lnTo>
                    <a:pt x="10" y="23908"/>
                  </a:lnTo>
                  <a:lnTo>
                    <a:pt x="19" y="24080"/>
                  </a:lnTo>
                  <a:lnTo>
                    <a:pt x="48" y="24272"/>
                  </a:lnTo>
                  <a:lnTo>
                    <a:pt x="77" y="24473"/>
                  </a:lnTo>
                  <a:lnTo>
                    <a:pt x="153" y="24894"/>
                  </a:lnTo>
                  <a:lnTo>
                    <a:pt x="259" y="25344"/>
                  </a:lnTo>
                  <a:lnTo>
                    <a:pt x="402" y="25823"/>
                  </a:lnTo>
                  <a:lnTo>
                    <a:pt x="565" y="26321"/>
                  </a:lnTo>
                  <a:lnTo>
                    <a:pt x="766" y="26839"/>
                  </a:lnTo>
                  <a:lnTo>
                    <a:pt x="996" y="27384"/>
                  </a:lnTo>
                  <a:lnTo>
                    <a:pt x="1245" y="27930"/>
                  </a:lnTo>
                  <a:lnTo>
                    <a:pt x="1389" y="28218"/>
                  </a:lnTo>
                  <a:lnTo>
                    <a:pt x="1542" y="28496"/>
                  </a:lnTo>
                  <a:lnTo>
                    <a:pt x="1695" y="28783"/>
                  </a:lnTo>
                  <a:lnTo>
                    <a:pt x="1858" y="29070"/>
                  </a:lnTo>
                  <a:lnTo>
                    <a:pt x="2031" y="29348"/>
                  </a:lnTo>
                  <a:lnTo>
                    <a:pt x="2213" y="29635"/>
                  </a:lnTo>
                  <a:lnTo>
                    <a:pt x="2395" y="29923"/>
                  </a:lnTo>
                  <a:lnTo>
                    <a:pt x="2586" y="30210"/>
                  </a:lnTo>
                  <a:lnTo>
                    <a:pt x="2797" y="30497"/>
                  </a:lnTo>
                  <a:lnTo>
                    <a:pt x="3008" y="30785"/>
                  </a:lnTo>
                  <a:lnTo>
                    <a:pt x="3218" y="31072"/>
                  </a:lnTo>
                  <a:lnTo>
                    <a:pt x="3448" y="31350"/>
                  </a:lnTo>
                  <a:lnTo>
                    <a:pt x="3688" y="31628"/>
                  </a:lnTo>
                  <a:lnTo>
                    <a:pt x="3927" y="31905"/>
                  </a:lnTo>
                  <a:lnTo>
                    <a:pt x="4176" y="32183"/>
                  </a:lnTo>
                  <a:lnTo>
                    <a:pt x="4444" y="32451"/>
                  </a:lnTo>
                  <a:lnTo>
                    <a:pt x="4703" y="32719"/>
                  </a:lnTo>
                  <a:lnTo>
                    <a:pt x="4981" y="32978"/>
                  </a:lnTo>
                  <a:lnTo>
                    <a:pt x="5268" y="33237"/>
                  </a:lnTo>
                  <a:lnTo>
                    <a:pt x="5565" y="33495"/>
                  </a:lnTo>
                  <a:lnTo>
                    <a:pt x="5862" y="33735"/>
                  </a:lnTo>
                  <a:lnTo>
                    <a:pt x="6168" y="33984"/>
                  </a:lnTo>
                  <a:lnTo>
                    <a:pt x="6494" y="34214"/>
                  </a:lnTo>
                  <a:lnTo>
                    <a:pt x="6820" y="34444"/>
                  </a:lnTo>
                  <a:lnTo>
                    <a:pt x="7155" y="34664"/>
                  </a:lnTo>
                  <a:lnTo>
                    <a:pt x="7500" y="34875"/>
                  </a:lnTo>
                  <a:lnTo>
                    <a:pt x="7845" y="35076"/>
                  </a:lnTo>
                  <a:lnTo>
                    <a:pt x="8209" y="35277"/>
                  </a:lnTo>
                  <a:lnTo>
                    <a:pt x="8582" y="35468"/>
                  </a:lnTo>
                  <a:lnTo>
                    <a:pt x="8956" y="35641"/>
                  </a:lnTo>
                  <a:lnTo>
                    <a:pt x="9339" y="35813"/>
                  </a:lnTo>
                  <a:lnTo>
                    <a:pt x="9741" y="35966"/>
                  </a:lnTo>
                  <a:lnTo>
                    <a:pt x="10143" y="36120"/>
                  </a:lnTo>
                  <a:lnTo>
                    <a:pt x="10555" y="36254"/>
                  </a:lnTo>
                  <a:lnTo>
                    <a:pt x="10977" y="36388"/>
                  </a:lnTo>
                  <a:lnTo>
                    <a:pt x="11408" y="36503"/>
                  </a:lnTo>
                  <a:lnTo>
                    <a:pt x="11848" y="36599"/>
                  </a:lnTo>
                  <a:lnTo>
                    <a:pt x="12298" y="36694"/>
                  </a:lnTo>
                  <a:lnTo>
                    <a:pt x="12758" y="36771"/>
                  </a:lnTo>
                  <a:lnTo>
                    <a:pt x="13228" y="36828"/>
                  </a:lnTo>
                  <a:lnTo>
                    <a:pt x="13697" y="36886"/>
                  </a:lnTo>
                  <a:lnTo>
                    <a:pt x="14185" y="36915"/>
                  </a:lnTo>
                  <a:lnTo>
                    <a:pt x="14683" y="36943"/>
                  </a:lnTo>
                  <a:lnTo>
                    <a:pt x="15699" y="36943"/>
                  </a:lnTo>
                  <a:lnTo>
                    <a:pt x="16216" y="36915"/>
                  </a:lnTo>
                  <a:lnTo>
                    <a:pt x="16570" y="36886"/>
                  </a:lnTo>
                  <a:lnTo>
                    <a:pt x="16915" y="36857"/>
                  </a:lnTo>
                  <a:lnTo>
                    <a:pt x="17260" y="36819"/>
                  </a:lnTo>
                  <a:lnTo>
                    <a:pt x="17595" y="36771"/>
                  </a:lnTo>
                  <a:lnTo>
                    <a:pt x="17930" y="36723"/>
                  </a:lnTo>
                  <a:lnTo>
                    <a:pt x="18266" y="36666"/>
                  </a:lnTo>
                  <a:lnTo>
                    <a:pt x="18591" y="36599"/>
                  </a:lnTo>
                  <a:lnTo>
                    <a:pt x="18907" y="36532"/>
                  </a:lnTo>
                  <a:lnTo>
                    <a:pt x="19233" y="36455"/>
                  </a:lnTo>
                  <a:lnTo>
                    <a:pt x="19539" y="36369"/>
                  </a:lnTo>
                  <a:lnTo>
                    <a:pt x="19856" y="36283"/>
                  </a:lnTo>
                  <a:lnTo>
                    <a:pt x="20152" y="36187"/>
                  </a:lnTo>
                  <a:lnTo>
                    <a:pt x="20459" y="36081"/>
                  </a:lnTo>
                  <a:lnTo>
                    <a:pt x="20756" y="35976"/>
                  </a:lnTo>
                  <a:lnTo>
                    <a:pt x="21043" y="35861"/>
                  </a:lnTo>
                  <a:lnTo>
                    <a:pt x="21331" y="35746"/>
                  </a:lnTo>
                  <a:lnTo>
                    <a:pt x="21608" y="35622"/>
                  </a:lnTo>
                  <a:lnTo>
                    <a:pt x="21886" y="35497"/>
                  </a:lnTo>
                  <a:lnTo>
                    <a:pt x="22164" y="35363"/>
                  </a:lnTo>
                  <a:lnTo>
                    <a:pt x="22432" y="35229"/>
                  </a:lnTo>
                  <a:lnTo>
                    <a:pt x="22700" y="35085"/>
                  </a:lnTo>
                  <a:lnTo>
                    <a:pt x="22959" y="34932"/>
                  </a:lnTo>
                  <a:lnTo>
                    <a:pt x="23208" y="34788"/>
                  </a:lnTo>
                  <a:lnTo>
                    <a:pt x="23457" y="34626"/>
                  </a:lnTo>
                  <a:lnTo>
                    <a:pt x="23706" y="34463"/>
                  </a:lnTo>
                  <a:lnTo>
                    <a:pt x="23945" y="34300"/>
                  </a:lnTo>
                  <a:lnTo>
                    <a:pt x="24185" y="34127"/>
                  </a:lnTo>
                  <a:lnTo>
                    <a:pt x="24415" y="33955"/>
                  </a:lnTo>
                  <a:lnTo>
                    <a:pt x="24635" y="33773"/>
                  </a:lnTo>
                  <a:lnTo>
                    <a:pt x="24855" y="33591"/>
                  </a:lnTo>
                  <a:lnTo>
                    <a:pt x="25076" y="33409"/>
                  </a:lnTo>
                  <a:lnTo>
                    <a:pt x="25286" y="33218"/>
                  </a:lnTo>
                  <a:lnTo>
                    <a:pt x="25497" y="33026"/>
                  </a:lnTo>
                  <a:lnTo>
                    <a:pt x="25698" y="32825"/>
                  </a:lnTo>
                  <a:lnTo>
                    <a:pt x="25890" y="32624"/>
                  </a:lnTo>
                  <a:lnTo>
                    <a:pt x="26081" y="32423"/>
                  </a:lnTo>
                  <a:lnTo>
                    <a:pt x="26273" y="32212"/>
                  </a:lnTo>
                  <a:lnTo>
                    <a:pt x="26455" y="32001"/>
                  </a:lnTo>
                  <a:lnTo>
                    <a:pt x="26627" y="31790"/>
                  </a:lnTo>
                  <a:lnTo>
                    <a:pt x="26800" y="31570"/>
                  </a:lnTo>
                  <a:lnTo>
                    <a:pt x="26962" y="31350"/>
                  </a:lnTo>
                  <a:lnTo>
                    <a:pt x="27125" y="31130"/>
                  </a:lnTo>
                  <a:lnTo>
                    <a:pt x="27279" y="30909"/>
                  </a:lnTo>
                  <a:lnTo>
                    <a:pt x="27432" y="30679"/>
                  </a:lnTo>
                  <a:lnTo>
                    <a:pt x="27575" y="30449"/>
                  </a:lnTo>
                  <a:lnTo>
                    <a:pt x="27719" y="30220"/>
                  </a:lnTo>
                  <a:lnTo>
                    <a:pt x="27978" y="29741"/>
                  </a:lnTo>
                  <a:lnTo>
                    <a:pt x="28217" y="29262"/>
                  </a:lnTo>
                  <a:lnTo>
                    <a:pt x="28438" y="28773"/>
                  </a:lnTo>
                  <a:lnTo>
                    <a:pt x="28639" y="28285"/>
                  </a:lnTo>
                  <a:lnTo>
                    <a:pt x="28811" y="27787"/>
                  </a:lnTo>
                  <a:lnTo>
                    <a:pt x="28964" y="27279"/>
                  </a:lnTo>
                  <a:lnTo>
                    <a:pt x="29098" y="26771"/>
                  </a:lnTo>
                  <a:lnTo>
                    <a:pt x="29156" y="26513"/>
                  </a:lnTo>
                  <a:lnTo>
                    <a:pt x="29204" y="26264"/>
                  </a:lnTo>
                  <a:lnTo>
                    <a:pt x="29252" y="26005"/>
                  </a:lnTo>
                  <a:lnTo>
                    <a:pt x="29290" y="25747"/>
                  </a:lnTo>
                  <a:lnTo>
                    <a:pt x="29319" y="25536"/>
                  </a:lnTo>
                  <a:lnTo>
                    <a:pt x="29338" y="25325"/>
                  </a:lnTo>
                  <a:lnTo>
                    <a:pt x="29347" y="25105"/>
                  </a:lnTo>
                  <a:lnTo>
                    <a:pt x="29357" y="24885"/>
                  </a:lnTo>
                  <a:lnTo>
                    <a:pt x="29357" y="24664"/>
                  </a:lnTo>
                  <a:lnTo>
                    <a:pt x="29347" y="24444"/>
                  </a:lnTo>
                  <a:lnTo>
                    <a:pt x="29328" y="24214"/>
                  </a:lnTo>
                  <a:lnTo>
                    <a:pt x="29309" y="23994"/>
                  </a:lnTo>
                  <a:lnTo>
                    <a:pt x="29280" y="23764"/>
                  </a:lnTo>
                  <a:lnTo>
                    <a:pt x="29252" y="23524"/>
                  </a:lnTo>
                  <a:lnTo>
                    <a:pt x="29165" y="23055"/>
                  </a:lnTo>
                  <a:lnTo>
                    <a:pt x="29060" y="22586"/>
                  </a:lnTo>
                  <a:lnTo>
                    <a:pt x="28926" y="22097"/>
                  </a:lnTo>
                  <a:lnTo>
                    <a:pt x="28773" y="21609"/>
                  </a:lnTo>
                  <a:lnTo>
                    <a:pt x="28600" y="21111"/>
                  </a:lnTo>
                  <a:lnTo>
                    <a:pt x="28409" y="20613"/>
                  </a:lnTo>
                  <a:lnTo>
                    <a:pt x="28188" y="20105"/>
                  </a:lnTo>
                  <a:lnTo>
                    <a:pt x="27959" y="19597"/>
                  </a:lnTo>
                  <a:lnTo>
                    <a:pt x="27710" y="19080"/>
                  </a:lnTo>
                  <a:lnTo>
                    <a:pt x="27441" y="18563"/>
                  </a:lnTo>
                  <a:lnTo>
                    <a:pt x="27154" y="18046"/>
                  </a:lnTo>
                  <a:lnTo>
                    <a:pt x="26857" y="17519"/>
                  </a:lnTo>
                  <a:lnTo>
                    <a:pt x="26541" y="17002"/>
                  </a:lnTo>
                  <a:lnTo>
                    <a:pt x="26215" y="16475"/>
                  </a:lnTo>
                  <a:lnTo>
                    <a:pt x="25871" y="15948"/>
                  </a:lnTo>
                  <a:lnTo>
                    <a:pt x="25526" y="15431"/>
                  </a:lnTo>
                  <a:lnTo>
                    <a:pt x="25152" y="14904"/>
                  </a:lnTo>
                  <a:lnTo>
                    <a:pt x="24779" y="14387"/>
                  </a:lnTo>
                  <a:lnTo>
                    <a:pt x="24396" y="13860"/>
                  </a:lnTo>
                  <a:lnTo>
                    <a:pt x="24003" y="13353"/>
                  </a:lnTo>
                  <a:lnTo>
                    <a:pt x="23601" y="12835"/>
                  </a:lnTo>
                  <a:lnTo>
                    <a:pt x="23189" y="12328"/>
                  </a:lnTo>
                  <a:lnTo>
                    <a:pt x="22767" y="11820"/>
                  </a:lnTo>
                  <a:lnTo>
                    <a:pt x="22346" y="11312"/>
                  </a:lnTo>
                  <a:lnTo>
                    <a:pt x="21924" y="10824"/>
                  </a:lnTo>
                  <a:lnTo>
                    <a:pt x="21493" y="10326"/>
                  </a:lnTo>
                  <a:lnTo>
                    <a:pt x="21053" y="9847"/>
                  </a:lnTo>
                  <a:lnTo>
                    <a:pt x="20622" y="9368"/>
                  </a:lnTo>
                  <a:lnTo>
                    <a:pt x="20181" y="8899"/>
                  </a:lnTo>
                  <a:lnTo>
                    <a:pt x="19741" y="8439"/>
                  </a:lnTo>
                  <a:lnTo>
                    <a:pt x="19300" y="7989"/>
                  </a:lnTo>
                  <a:lnTo>
                    <a:pt x="18859" y="7539"/>
                  </a:lnTo>
                  <a:lnTo>
                    <a:pt x="18419" y="7108"/>
                  </a:lnTo>
                  <a:lnTo>
                    <a:pt x="17547" y="6265"/>
                  </a:lnTo>
                  <a:lnTo>
                    <a:pt x="16695" y="5479"/>
                  </a:lnTo>
                  <a:lnTo>
                    <a:pt x="15871" y="4732"/>
                  </a:lnTo>
                  <a:lnTo>
                    <a:pt x="15066" y="4052"/>
                  </a:lnTo>
                  <a:lnTo>
                    <a:pt x="14674" y="3727"/>
                  </a:lnTo>
                  <a:lnTo>
                    <a:pt x="14300" y="3420"/>
                  </a:lnTo>
                  <a:lnTo>
                    <a:pt x="13927" y="3133"/>
                  </a:lnTo>
                  <a:lnTo>
                    <a:pt x="13572" y="2855"/>
                  </a:lnTo>
                  <a:lnTo>
                    <a:pt x="13228" y="2596"/>
                  </a:lnTo>
                  <a:lnTo>
                    <a:pt x="12892" y="2357"/>
                  </a:lnTo>
                  <a:lnTo>
                    <a:pt x="12576" y="2137"/>
                  </a:lnTo>
                  <a:lnTo>
                    <a:pt x="12270" y="1926"/>
                  </a:lnTo>
                  <a:lnTo>
                    <a:pt x="11982" y="1744"/>
                  </a:lnTo>
                  <a:lnTo>
                    <a:pt x="11705" y="1581"/>
                  </a:lnTo>
                  <a:lnTo>
                    <a:pt x="11446" y="1437"/>
                  </a:lnTo>
                  <a:lnTo>
                    <a:pt x="11207" y="1313"/>
                  </a:lnTo>
                  <a:lnTo>
                    <a:pt x="10986" y="1207"/>
                  </a:lnTo>
                  <a:lnTo>
                    <a:pt x="10785" y="1131"/>
                  </a:lnTo>
                  <a:lnTo>
                    <a:pt x="10603" y="1073"/>
                  </a:lnTo>
                  <a:lnTo>
                    <a:pt x="10450" y="1035"/>
                  </a:lnTo>
                  <a:lnTo>
                    <a:pt x="10306" y="1025"/>
                  </a:lnTo>
                  <a:lnTo>
                    <a:pt x="10249" y="1025"/>
                  </a:lnTo>
                  <a:lnTo>
                    <a:pt x="10191" y="1035"/>
                  </a:lnTo>
                  <a:lnTo>
                    <a:pt x="9981" y="1083"/>
                  </a:lnTo>
                  <a:lnTo>
                    <a:pt x="9760" y="1112"/>
                  </a:lnTo>
                  <a:lnTo>
                    <a:pt x="9540" y="1131"/>
                  </a:lnTo>
                  <a:lnTo>
                    <a:pt x="9320" y="1140"/>
                  </a:lnTo>
                  <a:lnTo>
                    <a:pt x="9090" y="1140"/>
                  </a:lnTo>
                  <a:lnTo>
                    <a:pt x="8869" y="1131"/>
                  </a:lnTo>
                  <a:lnTo>
                    <a:pt x="8640" y="1121"/>
                  </a:lnTo>
                  <a:lnTo>
                    <a:pt x="8410" y="1093"/>
                  </a:lnTo>
                  <a:lnTo>
                    <a:pt x="8180" y="1064"/>
                  </a:lnTo>
                  <a:lnTo>
                    <a:pt x="7950" y="1025"/>
                  </a:lnTo>
                  <a:lnTo>
                    <a:pt x="7509" y="939"/>
                  </a:lnTo>
                  <a:lnTo>
                    <a:pt x="7078" y="834"/>
                  </a:lnTo>
                  <a:lnTo>
                    <a:pt x="6667" y="719"/>
                  </a:lnTo>
                  <a:lnTo>
                    <a:pt x="6283" y="594"/>
                  </a:lnTo>
                  <a:lnTo>
                    <a:pt x="5929" y="470"/>
                  </a:lnTo>
                  <a:lnTo>
                    <a:pt x="5613" y="345"/>
                  </a:lnTo>
                  <a:lnTo>
                    <a:pt x="5345" y="240"/>
                  </a:lnTo>
                  <a:lnTo>
                    <a:pt x="4962" y="68"/>
                  </a:lnTo>
                  <a:lnTo>
                    <a:pt x="48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6"/>
            <p:cNvSpPr/>
            <p:nvPr/>
          </p:nvSpPr>
          <p:spPr>
            <a:xfrm>
              <a:off x="7128685" y="1433376"/>
              <a:ext cx="722971" cy="837900"/>
            </a:xfrm>
            <a:custGeom>
              <a:avLst/>
              <a:gdLst/>
              <a:ahLst/>
              <a:cxnLst/>
              <a:rect l="l" t="t" r="r" b="b"/>
              <a:pathLst>
                <a:path w="18381" h="21303" extrusionOk="0">
                  <a:moveTo>
                    <a:pt x="11551" y="1"/>
                  </a:moveTo>
                  <a:lnTo>
                    <a:pt x="10919" y="403"/>
                  </a:lnTo>
                  <a:lnTo>
                    <a:pt x="10306" y="815"/>
                  </a:lnTo>
                  <a:lnTo>
                    <a:pt x="9703" y="1236"/>
                  </a:lnTo>
                  <a:lnTo>
                    <a:pt x="9118" y="1658"/>
                  </a:lnTo>
                  <a:lnTo>
                    <a:pt x="8553" y="2079"/>
                  </a:lnTo>
                  <a:lnTo>
                    <a:pt x="8007" y="2501"/>
                  </a:lnTo>
                  <a:lnTo>
                    <a:pt x="7471" y="2932"/>
                  </a:lnTo>
                  <a:lnTo>
                    <a:pt x="6954" y="3353"/>
                  </a:lnTo>
                  <a:lnTo>
                    <a:pt x="6456" y="3784"/>
                  </a:lnTo>
                  <a:lnTo>
                    <a:pt x="5977" y="4205"/>
                  </a:lnTo>
                  <a:lnTo>
                    <a:pt x="5507" y="4627"/>
                  </a:lnTo>
                  <a:lnTo>
                    <a:pt x="5067" y="5039"/>
                  </a:lnTo>
                  <a:lnTo>
                    <a:pt x="4636" y="5451"/>
                  </a:lnTo>
                  <a:lnTo>
                    <a:pt x="4224" y="5862"/>
                  </a:lnTo>
                  <a:lnTo>
                    <a:pt x="3831" y="6265"/>
                  </a:lnTo>
                  <a:lnTo>
                    <a:pt x="3458" y="6657"/>
                  </a:lnTo>
                  <a:lnTo>
                    <a:pt x="3103" y="7041"/>
                  </a:lnTo>
                  <a:lnTo>
                    <a:pt x="2768" y="7405"/>
                  </a:lnTo>
                  <a:lnTo>
                    <a:pt x="2442" y="7768"/>
                  </a:lnTo>
                  <a:lnTo>
                    <a:pt x="2146" y="8123"/>
                  </a:lnTo>
                  <a:lnTo>
                    <a:pt x="1868" y="8458"/>
                  </a:lnTo>
                  <a:lnTo>
                    <a:pt x="1600" y="8784"/>
                  </a:lnTo>
                  <a:lnTo>
                    <a:pt x="1360" y="9090"/>
                  </a:lnTo>
                  <a:lnTo>
                    <a:pt x="1130" y="9387"/>
                  </a:lnTo>
                  <a:lnTo>
                    <a:pt x="929" y="9665"/>
                  </a:lnTo>
                  <a:lnTo>
                    <a:pt x="747" y="9924"/>
                  </a:lnTo>
                  <a:lnTo>
                    <a:pt x="584" y="10173"/>
                  </a:lnTo>
                  <a:lnTo>
                    <a:pt x="441" y="10393"/>
                  </a:lnTo>
                  <a:lnTo>
                    <a:pt x="316" y="10594"/>
                  </a:lnTo>
                  <a:lnTo>
                    <a:pt x="211" y="10776"/>
                  </a:lnTo>
                  <a:lnTo>
                    <a:pt x="125" y="10929"/>
                  </a:lnTo>
                  <a:lnTo>
                    <a:pt x="57" y="11063"/>
                  </a:lnTo>
                  <a:lnTo>
                    <a:pt x="29" y="11159"/>
                  </a:lnTo>
                  <a:lnTo>
                    <a:pt x="10" y="11255"/>
                  </a:lnTo>
                  <a:lnTo>
                    <a:pt x="0" y="11351"/>
                  </a:lnTo>
                  <a:lnTo>
                    <a:pt x="0" y="11446"/>
                  </a:lnTo>
                  <a:lnTo>
                    <a:pt x="19" y="11542"/>
                  </a:lnTo>
                  <a:lnTo>
                    <a:pt x="48" y="11638"/>
                  </a:lnTo>
                  <a:lnTo>
                    <a:pt x="86" y="11734"/>
                  </a:lnTo>
                  <a:lnTo>
                    <a:pt x="144" y="11810"/>
                  </a:lnTo>
                  <a:lnTo>
                    <a:pt x="498" y="12299"/>
                  </a:lnTo>
                  <a:lnTo>
                    <a:pt x="862" y="12778"/>
                  </a:lnTo>
                  <a:lnTo>
                    <a:pt x="1226" y="13228"/>
                  </a:lnTo>
                  <a:lnTo>
                    <a:pt x="1580" y="13669"/>
                  </a:lnTo>
                  <a:lnTo>
                    <a:pt x="1944" y="14090"/>
                  </a:lnTo>
                  <a:lnTo>
                    <a:pt x="2308" y="14492"/>
                  </a:lnTo>
                  <a:lnTo>
                    <a:pt x="2672" y="14885"/>
                  </a:lnTo>
                  <a:lnTo>
                    <a:pt x="3027" y="15268"/>
                  </a:lnTo>
                  <a:lnTo>
                    <a:pt x="3391" y="15623"/>
                  </a:lnTo>
                  <a:lnTo>
                    <a:pt x="3745" y="15967"/>
                  </a:lnTo>
                  <a:lnTo>
                    <a:pt x="4109" y="16303"/>
                  </a:lnTo>
                  <a:lnTo>
                    <a:pt x="4463" y="16619"/>
                  </a:lnTo>
                  <a:lnTo>
                    <a:pt x="4818" y="16925"/>
                  </a:lnTo>
                  <a:lnTo>
                    <a:pt x="5172" y="17222"/>
                  </a:lnTo>
                  <a:lnTo>
                    <a:pt x="5517" y="17500"/>
                  </a:lnTo>
                  <a:lnTo>
                    <a:pt x="5871" y="17758"/>
                  </a:lnTo>
                  <a:lnTo>
                    <a:pt x="6216" y="18017"/>
                  </a:lnTo>
                  <a:lnTo>
                    <a:pt x="6561" y="18257"/>
                  </a:lnTo>
                  <a:lnTo>
                    <a:pt x="6896" y="18486"/>
                  </a:lnTo>
                  <a:lnTo>
                    <a:pt x="7241" y="18707"/>
                  </a:lnTo>
                  <a:lnTo>
                    <a:pt x="7576" y="18908"/>
                  </a:lnTo>
                  <a:lnTo>
                    <a:pt x="7902" y="19099"/>
                  </a:lnTo>
                  <a:lnTo>
                    <a:pt x="8228" y="19291"/>
                  </a:lnTo>
                  <a:lnTo>
                    <a:pt x="8553" y="19463"/>
                  </a:lnTo>
                  <a:lnTo>
                    <a:pt x="8879" y="19626"/>
                  </a:lnTo>
                  <a:lnTo>
                    <a:pt x="9195" y="19779"/>
                  </a:lnTo>
                  <a:lnTo>
                    <a:pt x="9501" y="19923"/>
                  </a:lnTo>
                  <a:lnTo>
                    <a:pt x="9808" y="20057"/>
                  </a:lnTo>
                  <a:lnTo>
                    <a:pt x="10114" y="20182"/>
                  </a:lnTo>
                  <a:lnTo>
                    <a:pt x="10411" y="20306"/>
                  </a:lnTo>
                  <a:lnTo>
                    <a:pt x="10699" y="20412"/>
                  </a:lnTo>
                  <a:lnTo>
                    <a:pt x="10986" y="20517"/>
                  </a:lnTo>
                  <a:lnTo>
                    <a:pt x="11542" y="20689"/>
                  </a:lnTo>
                  <a:lnTo>
                    <a:pt x="12068" y="20843"/>
                  </a:lnTo>
                  <a:lnTo>
                    <a:pt x="12576" y="20967"/>
                  </a:lnTo>
                  <a:lnTo>
                    <a:pt x="13055" y="21072"/>
                  </a:lnTo>
                  <a:lnTo>
                    <a:pt x="13505" y="21149"/>
                  </a:lnTo>
                  <a:lnTo>
                    <a:pt x="13917" y="21207"/>
                  </a:lnTo>
                  <a:lnTo>
                    <a:pt x="14310" y="21245"/>
                  </a:lnTo>
                  <a:lnTo>
                    <a:pt x="14664" y="21274"/>
                  </a:lnTo>
                  <a:lnTo>
                    <a:pt x="14980" y="21293"/>
                  </a:lnTo>
                  <a:lnTo>
                    <a:pt x="15258" y="21302"/>
                  </a:lnTo>
                  <a:lnTo>
                    <a:pt x="15497" y="21302"/>
                  </a:lnTo>
                  <a:lnTo>
                    <a:pt x="15699" y="21293"/>
                  </a:lnTo>
                  <a:lnTo>
                    <a:pt x="15976" y="21274"/>
                  </a:lnTo>
                  <a:lnTo>
                    <a:pt x="16072" y="21264"/>
                  </a:lnTo>
                  <a:lnTo>
                    <a:pt x="16369" y="21235"/>
                  </a:lnTo>
                  <a:lnTo>
                    <a:pt x="16647" y="21187"/>
                  </a:lnTo>
                  <a:lnTo>
                    <a:pt x="16905" y="21130"/>
                  </a:lnTo>
                  <a:lnTo>
                    <a:pt x="17135" y="21053"/>
                  </a:lnTo>
                  <a:lnTo>
                    <a:pt x="17356" y="20958"/>
                  </a:lnTo>
                  <a:lnTo>
                    <a:pt x="17547" y="20852"/>
                  </a:lnTo>
                  <a:lnTo>
                    <a:pt x="17719" y="20728"/>
                  </a:lnTo>
                  <a:lnTo>
                    <a:pt x="17873" y="20594"/>
                  </a:lnTo>
                  <a:lnTo>
                    <a:pt x="18007" y="20450"/>
                  </a:lnTo>
                  <a:lnTo>
                    <a:pt x="18122" y="20297"/>
                  </a:lnTo>
                  <a:lnTo>
                    <a:pt x="18218" y="20134"/>
                  </a:lnTo>
                  <a:lnTo>
                    <a:pt x="18285" y="19961"/>
                  </a:lnTo>
                  <a:lnTo>
                    <a:pt x="18342" y="19779"/>
                  </a:lnTo>
                  <a:lnTo>
                    <a:pt x="18371" y="19588"/>
                  </a:lnTo>
                  <a:lnTo>
                    <a:pt x="18380" y="19396"/>
                  </a:lnTo>
                  <a:lnTo>
                    <a:pt x="18371" y="19195"/>
                  </a:lnTo>
                  <a:lnTo>
                    <a:pt x="18342" y="18994"/>
                  </a:lnTo>
                  <a:lnTo>
                    <a:pt x="18294" y="18793"/>
                  </a:lnTo>
                  <a:lnTo>
                    <a:pt x="18227" y="18582"/>
                  </a:lnTo>
                  <a:lnTo>
                    <a:pt x="18141" y="18371"/>
                  </a:lnTo>
                  <a:lnTo>
                    <a:pt x="18026" y="18161"/>
                  </a:lnTo>
                  <a:lnTo>
                    <a:pt x="17901" y="17940"/>
                  </a:lnTo>
                  <a:lnTo>
                    <a:pt x="17748" y="17730"/>
                  </a:lnTo>
                  <a:lnTo>
                    <a:pt x="17585" y="17529"/>
                  </a:lnTo>
                  <a:lnTo>
                    <a:pt x="17394" y="17318"/>
                  </a:lnTo>
                  <a:lnTo>
                    <a:pt x="17183" y="17117"/>
                  </a:lnTo>
                  <a:lnTo>
                    <a:pt x="16963" y="16916"/>
                  </a:lnTo>
                  <a:lnTo>
                    <a:pt x="16714" y="16724"/>
                  </a:lnTo>
                  <a:lnTo>
                    <a:pt x="16446" y="16532"/>
                  </a:lnTo>
                  <a:lnTo>
                    <a:pt x="16158" y="16360"/>
                  </a:lnTo>
                  <a:lnTo>
                    <a:pt x="15852" y="16188"/>
                  </a:lnTo>
                  <a:lnTo>
                    <a:pt x="15526" y="16025"/>
                  </a:lnTo>
                  <a:lnTo>
                    <a:pt x="14817" y="15699"/>
                  </a:lnTo>
                  <a:lnTo>
                    <a:pt x="14022" y="15345"/>
                  </a:lnTo>
                  <a:lnTo>
                    <a:pt x="13179" y="14981"/>
                  </a:lnTo>
                  <a:lnTo>
                    <a:pt x="12289" y="14607"/>
                  </a:lnTo>
                  <a:lnTo>
                    <a:pt x="10459" y="13851"/>
                  </a:lnTo>
                  <a:lnTo>
                    <a:pt x="8659" y="13132"/>
                  </a:lnTo>
                  <a:lnTo>
                    <a:pt x="7021" y="12491"/>
                  </a:lnTo>
                  <a:lnTo>
                    <a:pt x="5689" y="11973"/>
                  </a:lnTo>
                  <a:lnTo>
                    <a:pt x="4463" y="11494"/>
                  </a:lnTo>
                  <a:lnTo>
                    <a:pt x="10804" y="2175"/>
                  </a:lnTo>
                  <a:lnTo>
                    <a:pt x="11015" y="1868"/>
                  </a:lnTo>
                  <a:lnTo>
                    <a:pt x="11216" y="1533"/>
                  </a:lnTo>
                  <a:lnTo>
                    <a:pt x="11408" y="1188"/>
                  </a:lnTo>
                  <a:lnTo>
                    <a:pt x="11494" y="1016"/>
                  </a:lnTo>
                  <a:lnTo>
                    <a:pt x="11561" y="853"/>
                  </a:lnTo>
                  <a:lnTo>
                    <a:pt x="11628" y="700"/>
                  </a:lnTo>
                  <a:lnTo>
                    <a:pt x="11666" y="556"/>
                  </a:lnTo>
                  <a:lnTo>
                    <a:pt x="11704" y="422"/>
                  </a:lnTo>
                  <a:lnTo>
                    <a:pt x="11714" y="298"/>
                  </a:lnTo>
                  <a:lnTo>
                    <a:pt x="11704" y="192"/>
                  </a:lnTo>
                  <a:lnTo>
                    <a:pt x="11695" y="144"/>
                  </a:lnTo>
                  <a:lnTo>
                    <a:pt x="11676" y="106"/>
                  </a:lnTo>
                  <a:lnTo>
                    <a:pt x="11657" y="68"/>
                  </a:lnTo>
                  <a:lnTo>
                    <a:pt x="11628" y="39"/>
                  </a:lnTo>
                  <a:lnTo>
                    <a:pt x="11590" y="20"/>
                  </a:lnTo>
                  <a:lnTo>
                    <a:pt x="1155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7365617" y="1934024"/>
              <a:ext cx="505226" cy="418222"/>
            </a:xfrm>
            <a:custGeom>
              <a:avLst/>
              <a:gdLst/>
              <a:ahLst/>
              <a:cxnLst/>
              <a:rect l="l" t="t" r="r" b="b"/>
              <a:pathLst>
                <a:path w="12845" h="10633" extrusionOk="0">
                  <a:moveTo>
                    <a:pt x="1619" y="1"/>
                  </a:moveTo>
                  <a:lnTo>
                    <a:pt x="1" y="6667"/>
                  </a:lnTo>
                  <a:lnTo>
                    <a:pt x="547" y="6964"/>
                  </a:lnTo>
                  <a:lnTo>
                    <a:pt x="1093" y="7242"/>
                  </a:lnTo>
                  <a:lnTo>
                    <a:pt x="1629" y="7510"/>
                  </a:lnTo>
                  <a:lnTo>
                    <a:pt x="2156" y="7759"/>
                  </a:lnTo>
                  <a:lnTo>
                    <a:pt x="2673" y="7999"/>
                  </a:lnTo>
                  <a:lnTo>
                    <a:pt x="3181" y="8229"/>
                  </a:lnTo>
                  <a:lnTo>
                    <a:pt x="3679" y="8439"/>
                  </a:lnTo>
                  <a:lnTo>
                    <a:pt x="4177" y="8640"/>
                  </a:lnTo>
                  <a:lnTo>
                    <a:pt x="4656" y="8832"/>
                  </a:lnTo>
                  <a:lnTo>
                    <a:pt x="5125" y="9014"/>
                  </a:lnTo>
                  <a:lnTo>
                    <a:pt x="5575" y="9177"/>
                  </a:lnTo>
                  <a:lnTo>
                    <a:pt x="6016" y="9330"/>
                  </a:lnTo>
                  <a:lnTo>
                    <a:pt x="6859" y="9608"/>
                  </a:lnTo>
                  <a:lnTo>
                    <a:pt x="7634" y="9857"/>
                  </a:lnTo>
                  <a:lnTo>
                    <a:pt x="8343" y="10058"/>
                  </a:lnTo>
                  <a:lnTo>
                    <a:pt x="8975" y="10221"/>
                  </a:lnTo>
                  <a:lnTo>
                    <a:pt x="9531" y="10355"/>
                  </a:lnTo>
                  <a:lnTo>
                    <a:pt x="10000" y="10460"/>
                  </a:lnTo>
                  <a:lnTo>
                    <a:pt x="10374" y="10537"/>
                  </a:lnTo>
                  <a:lnTo>
                    <a:pt x="10642" y="10594"/>
                  </a:lnTo>
                  <a:lnTo>
                    <a:pt x="10872" y="10633"/>
                  </a:lnTo>
                  <a:lnTo>
                    <a:pt x="11025" y="10614"/>
                  </a:lnTo>
                  <a:lnTo>
                    <a:pt x="11169" y="10594"/>
                  </a:lnTo>
                  <a:lnTo>
                    <a:pt x="11303" y="10566"/>
                  </a:lnTo>
                  <a:lnTo>
                    <a:pt x="11437" y="10527"/>
                  </a:lnTo>
                  <a:lnTo>
                    <a:pt x="11561" y="10489"/>
                  </a:lnTo>
                  <a:lnTo>
                    <a:pt x="11686" y="10441"/>
                  </a:lnTo>
                  <a:lnTo>
                    <a:pt x="11801" y="10384"/>
                  </a:lnTo>
                  <a:lnTo>
                    <a:pt x="11906" y="10326"/>
                  </a:lnTo>
                  <a:lnTo>
                    <a:pt x="12012" y="10259"/>
                  </a:lnTo>
                  <a:lnTo>
                    <a:pt x="12098" y="10182"/>
                  </a:lnTo>
                  <a:lnTo>
                    <a:pt x="12194" y="10106"/>
                  </a:lnTo>
                  <a:lnTo>
                    <a:pt x="12270" y="10020"/>
                  </a:lnTo>
                  <a:lnTo>
                    <a:pt x="12356" y="9933"/>
                  </a:lnTo>
                  <a:lnTo>
                    <a:pt x="12423" y="9838"/>
                  </a:lnTo>
                  <a:lnTo>
                    <a:pt x="12490" y="9742"/>
                  </a:lnTo>
                  <a:lnTo>
                    <a:pt x="12548" y="9637"/>
                  </a:lnTo>
                  <a:lnTo>
                    <a:pt x="12605" y="9531"/>
                  </a:lnTo>
                  <a:lnTo>
                    <a:pt x="12653" y="9416"/>
                  </a:lnTo>
                  <a:lnTo>
                    <a:pt x="12692" y="9301"/>
                  </a:lnTo>
                  <a:lnTo>
                    <a:pt x="12730" y="9177"/>
                  </a:lnTo>
                  <a:lnTo>
                    <a:pt x="12768" y="9052"/>
                  </a:lnTo>
                  <a:lnTo>
                    <a:pt x="12787" y="8928"/>
                  </a:lnTo>
                  <a:lnTo>
                    <a:pt x="12816" y="8794"/>
                  </a:lnTo>
                  <a:lnTo>
                    <a:pt x="12826" y="8660"/>
                  </a:lnTo>
                  <a:lnTo>
                    <a:pt x="12845" y="8391"/>
                  </a:lnTo>
                  <a:lnTo>
                    <a:pt x="12835" y="8104"/>
                  </a:lnTo>
                  <a:lnTo>
                    <a:pt x="12807" y="7817"/>
                  </a:lnTo>
                  <a:lnTo>
                    <a:pt x="12759" y="7520"/>
                  </a:lnTo>
                  <a:lnTo>
                    <a:pt x="12692" y="7213"/>
                  </a:lnTo>
                  <a:lnTo>
                    <a:pt x="12605" y="6916"/>
                  </a:lnTo>
                  <a:lnTo>
                    <a:pt x="12500" y="6610"/>
                  </a:lnTo>
                  <a:lnTo>
                    <a:pt x="12376" y="6303"/>
                  </a:lnTo>
                  <a:lnTo>
                    <a:pt x="12232" y="5997"/>
                  </a:lnTo>
                  <a:lnTo>
                    <a:pt x="12069" y="5700"/>
                  </a:lnTo>
                  <a:lnTo>
                    <a:pt x="11887" y="5413"/>
                  </a:lnTo>
                  <a:lnTo>
                    <a:pt x="11686" y="5125"/>
                  </a:lnTo>
                  <a:lnTo>
                    <a:pt x="11475" y="4847"/>
                  </a:lnTo>
                  <a:lnTo>
                    <a:pt x="11236" y="4579"/>
                  </a:lnTo>
                  <a:lnTo>
                    <a:pt x="10987" y="4321"/>
                  </a:lnTo>
                  <a:lnTo>
                    <a:pt x="10719" y="4081"/>
                  </a:lnTo>
                  <a:lnTo>
                    <a:pt x="10441" y="3861"/>
                  </a:lnTo>
                  <a:lnTo>
                    <a:pt x="10297" y="3756"/>
                  </a:lnTo>
                  <a:lnTo>
                    <a:pt x="10144" y="3650"/>
                  </a:lnTo>
                  <a:lnTo>
                    <a:pt x="9991" y="3554"/>
                  </a:lnTo>
                  <a:lnTo>
                    <a:pt x="9828" y="3459"/>
                  </a:lnTo>
                  <a:lnTo>
                    <a:pt x="9665" y="3372"/>
                  </a:lnTo>
                  <a:lnTo>
                    <a:pt x="9502" y="3296"/>
                  </a:lnTo>
                  <a:lnTo>
                    <a:pt x="8525" y="2846"/>
                  </a:lnTo>
                  <a:lnTo>
                    <a:pt x="7529" y="2405"/>
                  </a:lnTo>
                  <a:lnTo>
                    <a:pt x="6514" y="1964"/>
                  </a:lnTo>
                  <a:lnTo>
                    <a:pt x="5498" y="1543"/>
                  </a:lnTo>
                  <a:lnTo>
                    <a:pt x="4493" y="1131"/>
                  </a:lnTo>
                  <a:lnTo>
                    <a:pt x="3497" y="738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8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>
              <a:off x="7069137" y="2926707"/>
              <a:ext cx="1213132" cy="381643"/>
            </a:xfrm>
            <a:custGeom>
              <a:avLst/>
              <a:gdLst/>
              <a:ahLst/>
              <a:cxnLst/>
              <a:rect l="l" t="t" r="r" b="b"/>
              <a:pathLst>
                <a:path w="30843" h="9703" extrusionOk="0">
                  <a:moveTo>
                    <a:pt x="5479" y="0"/>
                  </a:moveTo>
                  <a:lnTo>
                    <a:pt x="5163" y="19"/>
                  </a:lnTo>
                  <a:lnTo>
                    <a:pt x="4857" y="39"/>
                  </a:lnTo>
                  <a:lnTo>
                    <a:pt x="4560" y="67"/>
                  </a:lnTo>
                  <a:lnTo>
                    <a:pt x="4282" y="106"/>
                  </a:lnTo>
                  <a:lnTo>
                    <a:pt x="4004" y="144"/>
                  </a:lnTo>
                  <a:lnTo>
                    <a:pt x="3736" y="201"/>
                  </a:lnTo>
                  <a:lnTo>
                    <a:pt x="3478" y="249"/>
                  </a:lnTo>
                  <a:lnTo>
                    <a:pt x="3228" y="316"/>
                  </a:lnTo>
                  <a:lnTo>
                    <a:pt x="2989" y="383"/>
                  </a:lnTo>
                  <a:lnTo>
                    <a:pt x="2759" y="460"/>
                  </a:lnTo>
                  <a:lnTo>
                    <a:pt x="2539" y="537"/>
                  </a:lnTo>
                  <a:lnTo>
                    <a:pt x="2328" y="623"/>
                  </a:lnTo>
                  <a:lnTo>
                    <a:pt x="2127" y="719"/>
                  </a:lnTo>
                  <a:lnTo>
                    <a:pt x="1935" y="824"/>
                  </a:lnTo>
                  <a:lnTo>
                    <a:pt x="1744" y="929"/>
                  </a:lnTo>
                  <a:lnTo>
                    <a:pt x="1571" y="1044"/>
                  </a:lnTo>
                  <a:lnTo>
                    <a:pt x="1409" y="1159"/>
                  </a:lnTo>
                  <a:lnTo>
                    <a:pt x="1255" y="1284"/>
                  </a:lnTo>
                  <a:lnTo>
                    <a:pt x="1112" y="1418"/>
                  </a:lnTo>
                  <a:lnTo>
                    <a:pt x="968" y="1552"/>
                  </a:lnTo>
                  <a:lnTo>
                    <a:pt x="844" y="1696"/>
                  </a:lnTo>
                  <a:lnTo>
                    <a:pt x="729" y="1849"/>
                  </a:lnTo>
                  <a:lnTo>
                    <a:pt x="614" y="2002"/>
                  </a:lnTo>
                  <a:lnTo>
                    <a:pt x="518" y="2165"/>
                  </a:lnTo>
                  <a:lnTo>
                    <a:pt x="422" y="2328"/>
                  </a:lnTo>
                  <a:lnTo>
                    <a:pt x="336" y="2500"/>
                  </a:lnTo>
                  <a:lnTo>
                    <a:pt x="269" y="2682"/>
                  </a:lnTo>
                  <a:lnTo>
                    <a:pt x="202" y="2864"/>
                  </a:lnTo>
                  <a:lnTo>
                    <a:pt x="144" y="3046"/>
                  </a:lnTo>
                  <a:lnTo>
                    <a:pt x="96" y="3247"/>
                  </a:lnTo>
                  <a:lnTo>
                    <a:pt x="68" y="3448"/>
                  </a:lnTo>
                  <a:lnTo>
                    <a:pt x="39" y="3650"/>
                  </a:lnTo>
                  <a:lnTo>
                    <a:pt x="20" y="3860"/>
                  </a:lnTo>
                  <a:lnTo>
                    <a:pt x="1" y="4081"/>
                  </a:lnTo>
                  <a:lnTo>
                    <a:pt x="1" y="4301"/>
                  </a:lnTo>
                  <a:lnTo>
                    <a:pt x="10" y="4531"/>
                  </a:lnTo>
                  <a:lnTo>
                    <a:pt x="29" y="4761"/>
                  </a:lnTo>
                  <a:lnTo>
                    <a:pt x="49" y="5000"/>
                  </a:lnTo>
                  <a:lnTo>
                    <a:pt x="87" y="5240"/>
                  </a:lnTo>
                  <a:lnTo>
                    <a:pt x="125" y="5489"/>
                  </a:lnTo>
                  <a:lnTo>
                    <a:pt x="183" y="5738"/>
                  </a:lnTo>
                  <a:lnTo>
                    <a:pt x="211" y="5881"/>
                  </a:lnTo>
                  <a:lnTo>
                    <a:pt x="259" y="6025"/>
                  </a:lnTo>
                  <a:lnTo>
                    <a:pt x="317" y="6159"/>
                  </a:lnTo>
                  <a:lnTo>
                    <a:pt x="384" y="6293"/>
                  </a:lnTo>
                  <a:lnTo>
                    <a:pt x="460" y="6418"/>
                  </a:lnTo>
                  <a:lnTo>
                    <a:pt x="547" y="6542"/>
                  </a:lnTo>
                  <a:lnTo>
                    <a:pt x="642" y="6667"/>
                  </a:lnTo>
                  <a:lnTo>
                    <a:pt x="738" y="6791"/>
                  </a:lnTo>
                  <a:lnTo>
                    <a:pt x="844" y="6906"/>
                  </a:lnTo>
                  <a:lnTo>
                    <a:pt x="968" y="7011"/>
                  </a:lnTo>
                  <a:lnTo>
                    <a:pt x="1093" y="7126"/>
                  </a:lnTo>
                  <a:lnTo>
                    <a:pt x="1217" y="7232"/>
                  </a:lnTo>
                  <a:lnTo>
                    <a:pt x="1351" y="7328"/>
                  </a:lnTo>
                  <a:lnTo>
                    <a:pt x="1495" y="7433"/>
                  </a:lnTo>
                  <a:lnTo>
                    <a:pt x="1801" y="7615"/>
                  </a:lnTo>
                  <a:lnTo>
                    <a:pt x="2127" y="7797"/>
                  </a:lnTo>
                  <a:lnTo>
                    <a:pt x="2462" y="7960"/>
                  </a:lnTo>
                  <a:lnTo>
                    <a:pt x="2817" y="8113"/>
                  </a:lnTo>
                  <a:lnTo>
                    <a:pt x="3190" y="8257"/>
                  </a:lnTo>
                  <a:lnTo>
                    <a:pt x="3564" y="8391"/>
                  </a:lnTo>
                  <a:lnTo>
                    <a:pt x="3947" y="8515"/>
                  </a:lnTo>
                  <a:lnTo>
                    <a:pt x="4330" y="8630"/>
                  </a:lnTo>
                  <a:lnTo>
                    <a:pt x="4713" y="8736"/>
                  </a:lnTo>
                  <a:lnTo>
                    <a:pt x="5106" y="8831"/>
                  </a:lnTo>
                  <a:lnTo>
                    <a:pt x="5479" y="8918"/>
                  </a:lnTo>
                  <a:lnTo>
                    <a:pt x="5853" y="8994"/>
                  </a:lnTo>
                  <a:lnTo>
                    <a:pt x="6217" y="9061"/>
                  </a:lnTo>
                  <a:lnTo>
                    <a:pt x="6897" y="9176"/>
                  </a:lnTo>
                  <a:lnTo>
                    <a:pt x="7510" y="9272"/>
                  </a:lnTo>
                  <a:lnTo>
                    <a:pt x="8018" y="9329"/>
                  </a:lnTo>
                  <a:lnTo>
                    <a:pt x="8410" y="9377"/>
                  </a:lnTo>
                  <a:lnTo>
                    <a:pt x="8755" y="9406"/>
                  </a:lnTo>
                  <a:lnTo>
                    <a:pt x="29884" y="9703"/>
                  </a:lnTo>
                  <a:lnTo>
                    <a:pt x="30028" y="9588"/>
                  </a:lnTo>
                  <a:lnTo>
                    <a:pt x="30153" y="9463"/>
                  </a:lnTo>
                  <a:lnTo>
                    <a:pt x="30267" y="9329"/>
                  </a:lnTo>
                  <a:lnTo>
                    <a:pt x="30363" y="9195"/>
                  </a:lnTo>
                  <a:lnTo>
                    <a:pt x="30449" y="9052"/>
                  </a:lnTo>
                  <a:lnTo>
                    <a:pt x="30516" y="8908"/>
                  </a:lnTo>
                  <a:lnTo>
                    <a:pt x="30574" y="8755"/>
                  </a:lnTo>
                  <a:lnTo>
                    <a:pt x="30631" y="8611"/>
                  </a:lnTo>
                  <a:lnTo>
                    <a:pt x="30670" y="8458"/>
                  </a:lnTo>
                  <a:lnTo>
                    <a:pt x="30708" y="8314"/>
                  </a:lnTo>
                  <a:lnTo>
                    <a:pt x="30766" y="8027"/>
                  </a:lnTo>
                  <a:lnTo>
                    <a:pt x="30842" y="7529"/>
                  </a:lnTo>
                  <a:lnTo>
                    <a:pt x="30660" y="7414"/>
                  </a:lnTo>
                  <a:lnTo>
                    <a:pt x="30421" y="7280"/>
                  </a:lnTo>
                  <a:lnTo>
                    <a:pt x="30076" y="7088"/>
                  </a:lnTo>
                  <a:lnTo>
                    <a:pt x="29616" y="6849"/>
                  </a:lnTo>
                  <a:lnTo>
                    <a:pt x="29041" y="6561"/>
                  </a:lnTo>
                  <a:lnTo>
                    <a:pt x="28342" y="6236"/>
                  </a:lnTo>
                  <a:lnTo>
                    <a:pt x="27509" y="5862"/>
                  </a:lnTo>
                  <a:lnTo>
                    <a:pt x="26542" y="5450"/>
                  </a:lnTo>
                  <a:lnTo>
                    <a:pt x="25431" y="5000"/>
                  </a:lnTo>
                  <a:lnTo>
                    <a:pt x="24827" y="4761"/>
                  </a:lnTo>
                  <a:lnTo>
                    <a:pt x="24176" y="4521"/>
                  </a:lnTo>
                  <a:lnTo>
                    <a:pt x="23486" y="4263"/>
                  </a:lnTo>
                  <a:lnTo>
                    <a:pt x="22758" y="4004"/>
                  </a:lnTo>
                  <a:lnTo>
                    <a:pt x="21992" y="3736"/>
                  </a:lnTo>
                  <a:lnTo>
                    <a:pt x="21187" y="3458"/>
                  </a:lnTo>
                  <a:lnTo>
                    <a:pt x="20335" y="3171"/>
                  </a:lnTo>
                  <a:lnTo>
                    <a:pt x="19444" y="2883"/>
                  </a:lnTo>
                  <a:lnTo>
                    <a:pt x="18506" y="2577"/>
                  </a:lnTo>
                  <a:lnTo>
                    <a:pt x="17529" y="2280"/>
                  </a:lnTo>
                  <a:lnTo>
                    <a:pt x="16504" y="1964"/>
                  </a:lnTo>
                  <a:lnTo>
                    <a:pt x="15431" y="1657"/>
                  </a:lnTo>
                  <a:lnTo>
                    <a:pt x="14358" y="1351"/>
                  </a:lnTo>
                  <a:lnTo>
                    <a:pt x="13324" y="1083"/>
                  </a:lnTo>
                  <a:lnTo>
                    <a:pt x="12328" y="843"/>
                  </a:lnTo>
                  <a:lnTo>
                    <a:pt x="11379" y="632"/>
                  </a:lnTo>
                  <a:lnTo>
                    <a:pt x="10460" y="450"/>
                  </a:lnTo>
                  <a:lnTo>
                    <a:pt x="9588" y="307"/>
                  </a:lnTo>
                  <a:lnTo>
                    <a:pt x="9167" y="240"/>
                  </a:lnTo>
                  <a:lnTo>
                    <a:pt x="8755" y="182"/>
                  </a:lnTo>
                  <a:lnTo>
                    <a:pt x="8353" y="134"/>
                  </a:lnTo>
                  <a:lnTo>
                    <a:pt x="7960" y="96"/>
                  </a:lnTo>
                  <a:lnTo>
                    <a:pt x="7577" y="58"/>
                  </a:lnTo>
                  <a:lnTo>
                    <a:pt x="7203" y="39"/>
                  </a:lnTo>
                  <a:lnTo>
                    <a:pt x="6839" y="10"/>
                  </a:lnTo>
                  <a:lnTo>
                    <a:pt x="648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>
              <a:off x="6683374" y="4178898"/>
              <a:ext cx="242642" cy="241148"/>
            </a:xfrm>
            <a:custGeom>
              <a:avLst/>
              <a:gdLst/>
              <a:ahLst/>
              <a:cxnLst/>
              <a:rect l="l" t="t" r="r" b="b"/>
              <a:pathLst>
                <a:path w="6169" h="6131" extrusionOk="0">
                  <a:moveTo>
                    <a:pt x="5173" y="1"/>
                  </a:moveTo>
                  <a:lnTo>
                    <a:pt x="4761" y="346"/>
                  </a:lnTo>
                  <a:lnTo>
                    <a:pt x="4330" y="719"/>
                  </a:lnTo>
                  <a:lnTo>
                    <a:pt x="3899" y="1122"/>
                  </a:lnTo>
                  <a:lnTo>
                    <a:pt x="3478" y="1543"/>
                  </a:lnTo>
                  <a:lnTo>
                    <a:pt x="3047" y="1974"/>
                  </a:lnTo>
                  <a:lnTo>
                    <a:pt x="2635" y="2415"/>
                  </a:lnTo>
                  <a:lnTo>
                    <a:pt x="2242" y="2855"/>
                  </a:lnTo>
                  <a:lnTo>
                    <a:pt x="1859" y="3286"/>
                  </a:lnTo>
                  <a:lnTo>
                    <a:pt x="1504" y="3717"/>
                  </a:lnTo>
                  <a:lnTo>
                    <a:pt x="1169" y="4120"/>
                  </a:lnTo>
                  <a:lnTo>
                    <a:pt x="872" y="4503"/>
                  </a:lnTo>
                  <a:lnTo>
                    <a:pt x="614" y="4857"/>
                  </a:lnTo>
                  <a:lnTo>
                    <a:pt x="393" y="5183"/>
                  </a:lnTo>
                  <a:lnTo>
                    <a:pt x="221" y="5451"/>
                  </a:lnTo>
                  <a:lnTo>
                    <a:pt x="96" y="5681"/>
                  </a:lnTo>
                  <a:lnTo>
                    <a:pt x="58" y="5777"/>
                  </a:lnTo>
                  <a:lnTo>
                    <a:pt x="29" y="5863"/>
                  </a:lnTo>
                  <a:lnTo>
                    <a:pt x="10" y="5930"/>
                  </a:lnTo>
                  <a:lnTo>
                    <a:pt x="1" y="5978"/>
                  </a:lnTo>
                  <a:lnTo>
                    <a:pt x="1" y="6026"/>
                  </a:lnTo>
                  <a:lnTo>
                    <a:pt x="10" y="6064"/>
                  </a:lnTo>
                  <a:lnTo>
                    <a:pt x="20" y="6093"/>
                  </a:lnTo>
                  <a:lnTo>
                    <a:pt x="39" y="6112"/>
                  </a:lnTo>
                  <a:lnTo>
                    <a:pt x="68" y="6131"/>
                  </a:lnTo>
                  <a:lnTo>
                    <a:pt x="135" y="6131"/>
                  </a:lnTo>
                  <a:lnTo>
                    <a:pt x="173" y="6121"/>
                  </a:lnTo>
                  <a:lnTo>
                    <a:pt x="269" y="6083"/>
                  </a:lnTo>
                  <a:lnTo>
                    <a:pt x="384" y="6035"/>
                  </a:lnTo>
                  <a:lnTo>
                    <a:pt x="508" y="5959"/>
                  </a:lnTo>
                  <a:lnTo>
                    <a:pt x="777" y="5786"/>
                  </a:lnTo>
                  <a:lnTo>
                    <a:pt x="1045" y="5595"/>
                  </a:lnTo>
                  <a:lnTo>
                    <a:pt x="1303" y="5422"/>
                  </a:lnTo>
                  <a:lnTo>
                    <a:pt x="1409" y="5346"/>
                  </a:lnTo>
                  <a:lnTo>
                    <a:pt x="1514" y="5288"/>
                  </a:lnTo>
                  <a:lnTo>
                    <a:pt x="1974" y="5020"/>
                  </a:lnTo>
                  <a:lnTo>
                    <a:pt x="2424" y="4742"/>
                  </a:lnTo>
                  <a:lnTo>
                    <a:pt x="2865" y="4464"/>
                  </a:lnTo>
                  <a:lnTo>
                    <a:pt x="3267" y="4187"/>
                  </a:lnTo>
                  <a:lnTo>
                    <a:pt x="3631" y="3928"/>
                  </a:lnTo>
                  <a:lnTo>
                    <a:pt x="3947" y="3689"/>
                  </a:lnTo>
                  <a:lnTo>
                    <a:pt x="4196" y="3487"/>
                  </a:lnTo>
                  <a:lnTo>
                    <a:pt x="4387" y="3334"/>
                  </a:lnTo>
                  <a:lnTo>
                    <a:pt x="4474" y="3248"/>
                  </a:lnTo>
                  <a:lnTo>
                    <a:pt x="4579" y="3123"/>
                  </a:lnTo>
                  <a:lnTo>
                    <a:pt x="4694" y="2951"/>
                  </a:lnTo>
                  <a:lnTo>
                    <a:pt x="4828" y="2759"/>
                  </a:lnTo>
                  <a:lnTo>
                    <a:pt x="5125" y="2309"/>
                  </a:lnTo>
                  <a:lnTo>
                    <a:pt x="5422" y="1830"/>
                  </a:lnTo>
                  <a:lnTo>
                    <a:pt x="5949" y="959"/>
                  </a:lnTo>
                  <a:lnTo>
                    <a:pt x="6169" y="576"/>
                  </a:lnTo>
                  <a:lnTo>
                    <a:pt x="5173" y="1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>
              <a:off x="6660798" y="4200373"/>
              <a:ext cx="265219" cy="235877"/>
            </a:xfrm>
            <a:custGeom>
              <a:avLst/>
              <a:gdLst/>
              <a:ahLst/>
              <a:cxnLst/>
              <a:rect l="l" t="t" r="r" b="b"/>
              <a:pathLst>
                <a:path w="6743" h="5997" extrusionOk="0">
                  <a:moveTo>
                    <a:pt x="6695" y="1"/>
                  </a:moveTo>
                  <a:lnTo>
                    <a:pt x="6523" y="183"/>
                  </a:lnTo>
                  <a:lnTo>
                    <a:pt x="6350" y="355"/>
                  </a:lnTo>
                  <a:lnTo>
                    <a:pt x="6168" y="518"/>
                  </a:lnTo>
                  <a:lnTo>
                    <a:pt x="5986" y="662"/>
                  </a:lnTo>
                  <a:lnTo>
                    <a:pt x="5804" y="796"/>
                  </a:lnTo>
                  <a:lnTo>
                    <a:pt x="5613" y="911"/>
                  </a:lnTo>
                  <a:lnTo>
                    <a:pt x="5421" y="1026"/>
                  </a:lnTo>
                  <a:lnTo>
                    <a:pt x="5230" y="1112"/>
                  </a:lnTo>
                  <a:lnTo>
                    <a:pt x="5029" y="1189"/>
                  </a:lnTo>
                  <a:lnTo>
                    <a:pt x="4827" y="1256"/>
                  </a:lnTo>
                  <a:lnTo>
                    <a:pt x="4617" y="1304"/>
                  </a:lnTo>
                  <a:lnTo>
                    <a:pt x="4406" y="1342"/>
                  </a:lnTo>
                  <a:lnTo>
                    <a:pt x="4195" y="1351"/>
                  </a:lnTo>
                  <a:lnTo>
                    <a:pt x="3985" y="1351"/>
                  </a:lnTo>
                  <a:lnTo>
                    <a:pt x="3764" y="1342"/>
                  </a:lnTo>
                  <a:lnTo>
                    <a:pt x="3544" y="1304"/>
                  </a:lnTo>
                  <a:lnTo>
                    <a:pt x="2663" y="2280"/>
                  </a:lnTo>
                  <a:lnTo>
                    <a:pt x="2280" y="2692"/>
                  </a:lnTo>
                  <a:lnTo>
                    <a:pt x="1906" y="3123"/>
                  </a:lnTo>
                  <a:lnTo>
                    <a:pt x="1628" y="3439"/>
                  </a:lnTo>
                  <a:lnTo>
                    <a:pt x="1341" y="3794"/>
                  </a:lnTo>
                  <a:lnTo>
                    <a:pt x="1034" y="4167"/>
                  </a:lnTo>
                  <a:lnTo>
                    <a:pt x="747" y="4531"/>
                  </a:lnTo>
                  <a:lnTo>
                    <a:pt x="479" y="4867"/>
                  </a:lnTo>
                  <a:lnTo>
                    <a:pt x="268" y="5164"/>
                  </a:lnTo>
                  <a:lnTo>
                    <a:pt x="115" y="5393"/>
                  </a:lnTo>
                  <a:lnTo>
                    <a:pt x="67" y="5470"/>
                  </a:lnTo>
                  <a:lnTo>
                    <a:pt x="38" y="5527"/>
                  </a:lnTo>
                  <a:lnTo>
                    <a:pt x="10" y="5662"/>
                  </a:lnTo>
                  <a:lnTo>
                    <a:pt x="0" y="5777"/>
                  </a:lnTo>
                  <a:lnTo>
                    <a:pt x="10" y="5824"/>
                  </a:lnTo>
                  <a:lnTo>
                    <a:pt x="19" y="5863"/>
                  </a:lnTo>
                  <a:lnTo>
                    <a:pt x="38" y="5901"/>
                  </a:lnTo>
                  <a:lnTo>
                    <a:pt x="57" y="5930"/>
                  </a:lnTo>
                  <a:lnTo>
                    <a:pt x="86" y="5958"/>
                  </a:lnTo>
                  <a:lnTo>
                    <a:pt x="115" y="5968"/>
                  </a:lnTo>
                  <a:lnTo>
                    <a:pt x="163" y="5987"/>
                  </a:lnTo>
                  <a:lnTo>
                    <a:pt x="201" y="5997"/>
                  </a:lnTo>
                  <a:lnTo>
                    <a:pt x="316" y="5987"/>
                  </a:lnTo>
                  <a:lnTo>
                    <a:pt x="441" y="5968"/>
                  </a:lnTo>
                  <a:lnTo>
                    <a:pt x="603" y="5920"/>
                  </a:lnTo>
                  <a:lnTo>
                    <a:pt x="785" y="5844"/>
                  </a:lnTo>
                  <a:lnTo>
                    <a:pt x="987" y="5757"/>
                  </a:lnTo>
                  <a:lnTo>
                    <a:pt x="1216" y="5642"/>
                  </a:lnTo>
                  <a:lnTo>
                    <a:pt x="1465" y="5499"/>
                  </a:lnTo>
                  <a:lnTo>
                    <a:pt x="1743" y="5336"/>
                  </a:lnTo>
                  <a:lnTo>
                    <a:pt x="2050" y="5154"/>
                  </a:lnTo>
                  <a:lnTo>
                    <a:pt x="2375" y="4953"/>
                  </a:lnTo>
                  <a:lnTo>
                    <a:pt x="2806" y="4665"/>
                  </a:lnTo>
                  <a:lnTo>
                    <a:pt x="3228" y="4359"/>
                  </a:lnTo>
                  <a:lnTo>
                    <a:pt x="3640" y="4062"/>
                  </a:lnTo>
                  <a:lnTo>
                    <a:pt x="4013" y="3765"/>
                  </a:lnTo>
                  <a:lnTo>
                    <a:pt x="4358" y="3497"/>
                  </a:lnTo>
                  <a:lnTo>
                    <a:pt x="4655" y="3248"/>
                  </a:lnTo>
                  <a:lnTo>
                    <a:pt x="5086" y="2884"/>
                  </a:lnTo>
                  <a:lnTo>
                    <a:pt x="5172" y="2798"/>
                  </a:lnTo>
                  <a:lnTo>
                    <a:pt x="5268" y="2664"/>
                  </a:lnTo>
                  <a:lnTo>
                    <a:pt x="5383" y="2501"/>
                  </a:lnTo>
                  <a:lnTo>
                    <a:pt x="5507" y="2300"/>
                  </a:lnTo>
                  <a:lnTo>
                    <a:pt x="5785" y="1830"/>
                  </a:lnTo>
                  <a:lnTo>
                    <a:pt x="6063" y="1332"/>
                  </a:lnTo>
                  <a:lnTo>
                    <a:pt x="6322" y="844"/>
                  </a:lnTo>
                  <a:lnTo>
                    <a:pt x="6542" y="422"/>
                  </a:lnTo>
                  <a:lnTo>
                    <a:pt x="6743" y="30"/>
                  </a:lnTo>
                  <a:lnTo>
                    <a:pt x="66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>
              <a:off x="7608607" y="1993179"/>
              <a:ext cx="739176" cy="1192404"/>
            </a:xfrm>
            <a:custGeom>
              <a:avLst/>
              <a:gdLst/>
              <a:ahLst/>
              <a:cxnLst/>
              <a:rect l="l" t="t" r="r" b="b"/>
              <a:pathLst>
                <a:path w="18793" h="30316" extrusionOk="0">
                  <a:moveTo>
                    <a:pt x="9310" y="1"/>
                  </a:moveTo>
                  <a:lnTo>
                    <a:pt x="9081" y="10"/>
                  </a:lnTo>
                  <a:lnTo>
                    <a:pt x="8870" y="20"/>
                  </a:lnTo>
                  <a:lnTo>
                    <a:pt x="8669" y="49"/>
                  </a:lnTo>
                  <a:lnTo>
                    <a:pt x="8496" y="68"/>
                  </a:lnTo>
                  <a:lnTo>
                    <a:pt x="8190" y="125"/>
                  </a:lnTo>
                  <a:lnTo>
                    <a:pt x="7960" y="183"/>
                  </a:lnTo>
                  <a:lnTo>
                    <a:pt x="7816" y="231"/>
                  </a:lnTo>
                  <a:lnTo>
                    <a:pt x="7768" y="250"/>
                  </a:lnTo>
                  <a:lnTo>
                    <a:pt x="7653" y="355"/>
                  </a:lnTo>
                  <a:lnTo>
                    <a:pt x="7500" y="460"/>
                  </a:lnTo>
                  <a:lnTo>
                    <a:pt x="7318" y="566"/>
                  </a:lnTo>
                  <a:lnTo>
                    <a:pt x="7117" y="681"/>
                  </a:lnTo>
                  <a:lnTo>
                    <a:pt x="6887" y="796"/>
                  </a:lnTo>
                  <a:lnTo>
                    <a:pt x="6629" y="901"/>
                  </a:lnTo>
                  <a:lnTo>
                    <a:pt x="6351" y="1016"/>
                  </a:lnTo>
                  <a:lnTo>
                    <a:pt x="6044" y="1121"/>
                  </a:lnTo>
                  <a:lnTo>
                    <a:pt x="5719" y="1227"/>
                  </a:lnTo>
                  <a:lnTo>
                    <a:pt x="5383" y="1322"/>
                  </a:lnTo>
                  <a:lnTo>
                    <a:pt x="5019" y="1418"/>
                  </a:lnTo>
                  <a:lnTo>
                    <a:pt x="4646" y="1504"/>
                  </a:lnTo>
                  <a:lnTo>
                    <a:pt x="4253" y="1581"/>
                  </a:lnTo>
                  <a:lnTo>
                    <a:pt x="3851" y="1658"/>
                  </a:lnTo>
                  <a:lnTo>
                    <a:pt x="3439" y="1715"/>
                  </a:lnTo>
                  <a:lnTo>
                    <a:pt x="3008" y="1773"/>
                  </a:lnTo>
                  <a:lnTo>
                    <a:pt x="2807" y="1801"/>
                  </a:lnTo>
                  <a:lnTo>
                    <a:pt x="2615" y="1849"/>
                  </a:lnTo>
                  <a:lnTo>
                    <a:pt x="2520" y="1878"/>
                  </a:lnTo>
                  <a:lnTo>
                    <a:pt x="2433" y="1907"/>
                  </a:lnTo>
                  <a:lnTo>
                    <a:pt x="2357" y="1955"/>
                  </a:lnTo>
                  <a:lnTo>
                    <a:pt x="2280" y="1993"/>
                  </a:lnTo>
                  <a:lnTo>
                    <a:pt x="2203" y="2041"/>
                  </a:lnTo>
                  <a:lnTo>
                    <a:pt x="2136" y="2098"/>
                  </a:lnTo>
                  <a:lnTo>
                    <a:pt x="2069" y="2156"/>
                  </a:lnTo>
                  <a:lnTo>
                    <a:pt x="2002" y="2223"/>
                  </a:lnTo>
                  <a:lnTo>
                    <a:pt x="1945" y="2299"/>
                  </a:lnTo>
                  <a:lnTo>
                    <a:pt x="1887" y="2376"/>
                  </a:lnTo>
                  <a:lnTo>
                    <a:pt x="1840" y="2462"/>
                  </a:lnTo>
                  <a:lnTo>
                    <a:pt x="1782" y="2548"/>
                  </a:lnTo>
                  <a:lnTo>
                    <a:pt x="1696" y="2759"/>
                  </a:lnTo>
                  <a:lnTo>
                    <a:pt x="1619" y="2989"/>
                  </a:lnTo>
                  <a:lnTo>
                    <a:pt x="1552" y="3248"/>
                  </a:lnTo>
                  <a:lnTo>
                    <a:pt x="1495" y="3545"/>
                  </a:lnTo>
                  <a:lnTo>
                    <a:pt x="1447" y="3861"/>
                  </a:lnTo>
                  <a:lnTo>
                    <a:pt x="1418" y="4225"/>
                  </a:lnTo>
                  <a:lnTo>
                    <a:pt x="1389" y="4617"/>
                  </a:lnTo>
                  <a:lnTo>
                    <a:pt x="1370" y="5048"/>
                  </a:lnTo>
                  <a:lnTo>
                    <a:pt x="1361" y="5527"/>
                  </a:lnTo>
                  <a:lnTo>
                    <a:pt x="1361" y="6035"/>
                  </a:lnTo>
                  <a:lnTo>
                    <a:pt x="1370" y="6590"/>
                  </a:lnTo>
                  <a:lnTo>
                    <a:pt x="1380" y="7184"/>
                  </a:lnTo>
                  <a:lnTo>
                    <a:pt x="1418" y="8516"/>
                  </a:lnTo>
                  <a:lnTo>
                    <a:pt x="1476" y="10039"/>
                  </a:lnTo>
                  <a:lnTo>
                    <a:pt x="1638" y="13697"/>
                  </a:lnTo>
                  <a:lnTo>
                    <a:pt x="1725" y="15862"/>
                  </a:lnTo>
                  <a:lnTo>
                    <a:pt x="1820" y="18266"/>
                  </a:lnTo>
                  <a:lnTo>
                    <a:pt x="1820" y="18716"/>
                  </a:lnTo>
                  <a:lnTo>
                    <a:pt x="1811" y="19157"/>
                  </a:lnTo>
                  <a:lnTo>
                    <a:pt x="1782" y="19598"/>
                  </a:lnTo>
                  <a:lnTo>
                    <a:pt x="1744" y="20029"/>
                  </a:lnTo>
                  <a:lnTo>
                    <a:pt x="1686" y="20469"/>
                  </a:lnTo>
                  <a:lnTo>
                    <a:pt x="1619" y="20900"/>
                  </a:lnTo>
                  <a:lnTo>
                    <a:pt x="1543" y="21322"/>
                  </a:lnTo>
                  <a:lnTo>
                    <a:pt x="1456" y="21743"/>
                  </a:lnTo>
                  <a:lnTo>
                    <a:pt x="1361" y="22164"/>
                  </a:lnTo>
                  <a:lnTo>
                    <a:pt x="1265" y="22586"/>
                  </a:lnTo>
                  <a:lnTo>
                    <a:pt x="1054" y="23410"/>
                  </a:lnTo>
                  <a:lnTo>
                    <a:pt x="614" y="24990"/>
                  </a:lnTo>
                  <a:lnTo>
                    <a:pt x="412" y="25747"/>
                  </a:lnTo>
                  <a:lnTo>
                    <a:pt x="326" y="26120"/>
                  </a:lnTo>
                  <a:lnTo>
                    <a:pt x="240" y="26484"/>
                  </a:lnTo>
                  <a:lnTo>
                    <a:pt x="173" y="26848"/>
                  </a:lnTo>
                  <a:lnTo>
                    <a:pt x="106" y="27203"/>
                  </a:lnTo>
                  <a:lnTo>
                    <a:pt x="58" y="27547"/>
                  </a:lnTo>
                  <a:lnTo>
                    <a:pt x="29" y="27883"/>
                  </a:lnTo>
                  <a:lnTo>
                    <a:pt x="10" y="28218"/>
                  </a:lnTo>
                  <a:lnTo>
                    <a:pt x="1" y="28544"/>
                  </a:lnTo>
                  <a:lnTo>
                    <a:pt x="20" y="28860"/>
                  </a:lnTo>
                  <a:lnTo>
                    <a:pt x="58" y="29166"/>
                  </a:lnTo>
                  <a:lnTo>
                    <a:pt x="77" y="29319"/>
                  </a:lnTo>
                  <a:lnTo>
                    <a:pt x="115" y="29463"/>
                  </a:lnTo>
                  <a:lnTo>
                    <a:pt x="154" y="29616"/>
                  </a:lnTo>
                  <a:lnTo>
                    <a:pt x="192" y="29760"/>
                  </a:lnTo>
                  <a:lnTo>
                    <a:pt x="240" y="29904"/>
                  </a:lnTo>
                  <a:lnTo>
                    <a:pt x="297" y="30047"/>
                  </a:lnTo>
                  <a:lnTo>
                    <a:pt x="355" y="30181"/>
                  </a:lnTo>
                  <a:lnTo>
                    <a:pt x="422" y="30315"/>
                  </a:lnTo>
                  <a:lnTo>
                    <a:pt x="15881" y="27394"/>
                  </a:lnTo>
                  <a:lnTo>
                    <a:pt x="16015" y="27318"/>
                  </a:lnTo>
                  <a:lnTo>
                    <a:pt x="16149" y="27222"/>
                  </a:lnTo>
                  <a:lnTo>
                    <a:pt x="16283" y="27107"/>
                  </a:lnTo>
                  <a:lnTo>
                    <a:pt x="16417" y="26973"/>
                  </a:lnTo>
                  <a:lnTo>
                    <a:pt x="16551" y="26819"/>
                  </a:lnTo>
                  <a:lnTo>
                    <a:pt x="16676" y="26647"/>
                  </a:lnTo>
                  <a:lnTo>
                    <a:pt x="16800" y="26465"/>
                  </a:lnTo>
                  <a:lnTo>
                    <a:pt x="16925" y="26254"/>
                  </a:lnTo>
                  <a:lnTo>
                    <a:pt x="17040" y="26034"/>
                  </a:lnTo>
                  <a:lnTo>
                    <a:pt x="17155" y="25804"/>
                  </a:lnTo>
                  <a:lnTo>
                    <a:pt x="17270" y="25555"/>
                  </a:lnTo>
                  <a:lnTo>
                    <a:pt x="17385" y="25287"/>
                  </a:lnTo>
                  <a:lnTo>
                    <a:pt x="17490" y="25000"/>
                  </a:lnTo>
                  <a:lnTo>
                    <a:pt x="17595" y="24712"/>
                  </a:lnTo>
                  <a:lnTo>
                    <a:pt x="17701" y="24406"/>
                  </a:lnTo>
                  <a:lnTo>
                    <a:pt x="17797" y="24080"/>
                  </a:lnTo>
                  <a:lnTo>
                    <a:pt x="17892" y="23745"/>
                  </a:lnTo>
                  <a:lnTo>
                    <a:pt x="17979" y="23410"/>
                  </a:lnTo>
                  <a:lnTo>
                    <a:pt x="18065" y="23046"/>
                  </a:lnTo>
                  <a:lnTo>
                    <a:pt x="18151" y="22682"/>
                  </a:lnTo>
                  <a:lnTo>
                    <a:pt x="18228" y="22308"/>
                  </a:lnTo>
                  <a:lnTo>
                    <a:pt x="18295" y="21925"/>
                  </a:lnTo>
                  <a:lnTo>
                    <a:pt x="18371" y="21523"/>
                  </a:lnTo>
                  <a:lnTo>
                    <a:pt x="18429" y="21120"/>
                  </a:lnTo>
                  <a:lnTo>
                    <a:pt x="18496" y="20709"/>
                  </a:lnTo>
                  <a:lnTo>
                    <a:pt x="18544" y="20287"/>
                  </a:lnTo>
                  <a:lnTo>
                    <a:pt x="18592" y="19866"/>
                  </a:lnTo>
                  <a:lnTo>
                    <a:pt x="18639" y="19425"/>
                  </a:lnTo>
                  <a:lnTo>
                    <a:pt x="18678" y="18985"/>
                  </a:lnTo>
                  <a:lnTo>
                    <a:pt x="18716" y="18544"/>
                  </a:lnTo>
                  <a:lnTo>
                    <a:pt x="18745" y="18094"/>
                  </a:lnTo>
                  <a:lnTo>
                    <a:pt x="18764" y="17634"/>
                  </a:lnTo>
                  <a:lnTo>
                    <a:pt x="18783" y="17174"/>
                  </a:lnTo>
                  <a:lnTo>
                    <a:pt x="18793" y="16715"/>
                  </a:lnTo>
                  <a:lnTo>
                    <a:pt x="18793" y="16245"/>
                  </a:lnTo>
                  <a:lnTo>
                    <a:pt x="18793" y="15776"/>
                  </a:lnTo>
                  <a:lnTo>
                    <a:pt x="18783" y="15307"/>
                  </a:lnTo>
                  <a:lnTo>
                    <a:pt x="18774" y="14837"/>
                  </a:lnTo>
                  <a:lnTo>
                    <a:pt x="18754" y="14368"/>
                  </a:lnTo>
                  <a:lnTo>
                    <a:pt x="18726" y="13889"/>
                  </a:lnTo>
                  <a:lnTo>
                    <a:pt x="18687" y="13420"/>
                  </a:lnTo>
                  <a:lnTo>
                    <a:pt x="18649" y="12941"/>
                  </a:lnTo>
                  <a:lnTo>
                    <a:pt x="18592" y="12471"/>
                  </a:lnTo>
                  <a:lnTo>
                    <a:pt x="18534" y="12002"/>
                  </a:lnTo>
                  <a:lnTo>
                    <a:pt x="18477" y="11533"/>
                  </a:lnTo>
                  <a:lnTo>
                    <a:pt x="18400" y="11063"/>
                  </a:lnTo>
                  <a:lnTo>
                    <a:pt x="18323" y="10594"/>
                  </a:lnTo>
                  <a:lnTo>
                    <a:pt x="18237" y="10134"/>
                  </a:lnTo>
                  <a:lnTo>
                    <a:pt x="18141" y="9684"/>
                  </a:lnTo>
                  <a:lnTo>
                    <a:pt x="18036" y="9234"/>
                  </a:lnTo>
                  <a:lnTo>
                    <a:pt x="17921" y="8784"/>
                  </a:lnTo>
                  <a:lnTo>
                    <a:pt x="17806" y="8343"/>
                  </a:lnTo>
                  <a:lnTo>
                    <a:pt x="17672" y="7903"/>
                  </a:lnTo>
                  <a:lnTo>
                    <a:pt x="17538" y="7481"/>
                  </a:lnTo>
                  <a:lnTo>
                    <a:pt x="17394" y="7060"/>
                  </a:lnTo>
                  <a:lnTo>
                    <a:pt x="17231" y="6638"/>
                  </a:lnTo>
                  <a:lnTo>
                    <a:pt x="17069" y="6236"/>
                  </a:lnTo>
                  <a:lnTo>
                    <a:pt x="16896" y="5834"/>
                  </a:lnTo>
                  <a:lnTo>
                    <a:pt x="16714" y="5451"/>
                  </a:lnTo>
                  <a:lnTo>
                    <a:pt x="16523" y="5068"/>
                  </a:lnTo>
                  <a:lnTo>
                    <a:pt x="16322" y="4704"/>
                  </a:lnTo>
                  <a:lnTo>
                    <a:pt x="16101" y="4349"/>
                  </a:lnTo>
                  <a:lnTo>
                    <a:pt x="15881" y="3995"/>
                  </a:lnTo>
                  <a:lnTo>
                    <a:pt x="15651" y="3660"/>
                  </a:lnTo>
                  <a:lnTo>
                    <a:pt x="15479" y="3430"/>
                  </a:lnTo>
                  <a:lnTo>
                    <a:pt x="15306" y="3209"/>
                  </a:lnTo>
                  <a:lnTo>
                    <a:pt x="15134" y="2999"/>
                  </a:lnTo>
                  <a:lnTo>
                    <a:pt x="14961" y="2798"/>
                  </a:lnTo>
                  <a:lnTo>
                    <a:pt x="14789" y="2596"/>
                  </a:lnTo>
                  <a:lnTo>
                    <a:pt x="14617" y="2414"/>
                  </a:lnTo>
                  <a:lnTo>
                    <a:pt x="14444" y="2232"/>
                  </a:lnTo>
                  <a:lnTo>
                    <a:pt x="14272" y="2070"/>
                  </a:lnTo>
                  <a:lnTo>
                    <a:pt x="14099" y="1907"/>
                  </a:lnTo>
                  <a:lnTo>
                    <a:pt x="13927" y="1754"/>
                  </a:lnTo>
                  <a:lnTo>
                    <a:pt x="13745" y="1610"/>
                  </a:lnTo>
                  <a:lnTo>
                    <a:pt x="13573" y="1476"/>
                  </a:lnTo>
                  <a:lnTo>
                    <a:pt x="13228" y="1227"/>
                  </a:lnTo>
                  <a:lnTo>
                    <a:pt x="12893" y="1006"/>
                  </a:lnTo>
                  <a:lnTo>
                    <a:pt x="12548" y="805"/>
                  </a:lnTo>
                  <a:lnTo>
                    <a:pt x="12213" y="633"/>
                  </a:lnTo>
                  <a:lnTo>
                    <a:pt x="11887" y="489"/>
                  </a:lnTo>
                  <a:lnTo>
                    <a:pt x="11561" y="365"/>
                  </a:lnTo>
                  <a:lnTo>
                    <a:pt x="11245" y="259"/>
                  </a:lnTo>
                  <a:lnTo>
                    <a:pt x="10939" y="183"/>
                  </a:lnTo>
                  <a:lnTo>
                    <a:pt x="10642" y="116"/>
                  </a:lnTo>
                  <a:lnTo>
                    <a:pt x="10345" y="68"/>
                  </a:lnTo>
                  <a:lnTo>
                    <a:pt x="10067" y="29"/>
                  </a:lnTo>
                  <a:lnTo>
                    <a:pt x="9799" y="10"/>
                  </a:lnTo>
                  <a:lnTo>
                    <a:pt x="95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>
              <a:off x="7525342" y="3053669"/>
              <a:ext cx="716599" cy="360561"/>
            </a:xfrm>
            <a:custGeom>
              <a:avLst/>
              <a:gdLst/>
              <a:ahLst/>
              <a:cxnLst/>
              <a:rect l="l" t="t" r="r" b="b"/>
              <a:pathLst>
                <a:path w="18219" h="9167" extrusionOk="0">
                  <a:moveTo>
                    <a:pt x="1265" y="0"/>
                  </a:moveTo>
                  <a:lnTo>
                    <a:pt x="1208" y="163"/>
                  </a:lnTo>
                  <a:lnTo>
                    <a:pt x="1141" y="355"/>
                  </a:lnTo>
                  <a:lnTo>
                    <a:pt x="1016" y="805"/>
                  </a:lnTo>
                  <a:lnTo>
                    <a:pt x="882" y="1341"/>
                  </a:lnTo>
                  <a:lnTo>
                    <a:pt x="748" y="1954"/>
                  </a:lnTo>
                  <a:lnTo>
                    <a:pt x="623" y="2615"/>
                  </a:lnTo>
                  <a:lnTo>
                    <a:pt x="489" y="3314"/>
                  </a:lnTo>
                  <a:lnTo>
                    <a:pt x="374" y="4033"/>
                  </a:lnTo>
                  <a:lnTo>
                    <a:pt x="269" y="4770"/>
                  </a:lnTo>
                  <a:lnTo>
                    <a:pt x="173" y="5498"/>
                  </a:lnTo>
                  <a:lnTo>
                    <a:pt x="97" y="6207"/>
                  </a:lnTo>
                  <a:lnTo>
                    <a:pt x="39" y="6877"/>
                  </a:lnTo>
                  <a:lnTo>
                    <a:pt x="10" y="7490"/>
                  </a:lnTo>
                  <a:lnTo>
                    <a:pt x="1" y="7778"/>
                  </a:lnTo>
                  <a:lnTo>
                    <a:pt x="1" y="8046"/>
                  </a:lnTo>
                  <a:lnTo>
                    <a:pt x="10" y="8295"/>
                  </a:lnTo>
                  <a:lnTo>
                    <a:pt x="29" y="8525"/>
                  </a:lnTo>
                  <a:lnTo>
                    <a:pt x="49" y="8726"/>
                  </a:lnTo>
                  <a:lnTo>
                    <a:pt x="77" y="8898"/>
                  </a:lnTo>
                  <a:lnTo>
                    <a:pt x="125" y="9051"/>
                  </a:lnTo>
                  <a:lnTo>
                    <a:pt x="173" y="9166"/>
                  </a:lnTo>
                  <a:lnTo>
                    <a:pt x="10795" y="7318"/>
                  </a:lnTo>
                  <a:lnTo>
                    <a:pt x="11130" y="7251"/>
                  </a:lnTo>
                  <a:lnTo>
                    <a:pt x="11466" y="7174"/>
                  </a:lnTo>
                  <a:lnTo>
                    <a:pt x="11801" y="7078"/>
                  </a:lnTo>
                  <a:lnTo>
                    <a:pt x="12127" y="6983"/>
                  </a:lnTo>
                  <a:lnTo>
                    <a:pt x="12452" y="6868"/>
                  </a:lnTo>
                  <a:lnTo>
                    <a:pt x="12768" y="6743"/>
                  </a:lnTo>
                  <a:lnTo>
                    <a:pt x="13084" y="6609"/>
                  </a:lnTo>
                  <a:lnTo>
                    <a:pt x="13391" y="6456"/>
                  </a:lnTo>
                  <a:lnTo>
                    <a:pt x="13688" y="6303"/>
                  </a:lnTo>
                  <a:lnTo>
                    <a:pt x="13985" y="6130"/>
                  </a:lnTo>
                  <a:lnTo>
                    <a:pt x="14263" y="5958"/>
                  </a:lnTo>
                  <a:lnTo>
                    <a:pt x="14550" y="5766"/>
                  </a:lnTo>
                  <a:lnTo>
                    <a:pt x="14818" y="5575"/>
                  </a:lnTo>
                  <a:lnTo>
                    <a:pt x="15086" y="5364"/>
                  </a:lnTo>
                  <a:lnTo>
                    <a:pt x="15335" y="5144"/>
                  </a:lnTo>
                  <a:lnTo>
                    <a:pt x="15584" y="4923"/>
                  </a:lnTo>
                  <a:lnTo>
                    <a:pt x="15824" y="4693"/>
                  </a:lnTo>
                  <a:lnTo>
                    <a:pt x="16054" y="4444"/>
                  </a:lnTo>
                  <a:lnTo>
                    <a:pt x="16274" y="4195"/>
                  </a:lnTo>
                  <a:lnTo>
                    <a:pt x="16494" y="3937"/>
                  </a:lnTo>
                  <a:lnTo>
                    <a:pt x="16695" y="3669"/>
                  </a:lnTo>
                  <a:lnTo>
                    <a:pt x="16887" y="3400"/>
                  </a:lnTo>
                  <a:lnTo>
                    <a:pt x="17069" y="3113"/>
                  </a:lnTo>
                  <a:lnTo>
                    <a:pt x="17241" y="2826"/>
                  </a:lnTo>
                  <a:lnTo>
                    <a:pt x="17404" y="2529"/>
                  </a:lnTo>
                  <a:lnTo>
                    <a:pt x="17548" y="2222"/>
                  </a:lnTo>
                  <a:lnTo>
                    <a:pt x="17691" y="1916"/>
                  </a:lnTo>
                  <a:lnTo>
                    <a:pt x="17816" y="1600"/>
                  </a:lnTo>
                  <a:lnTo>
                    <a:pt x="17931" y="1284"/>
                  </a:lnTo>
                  <a:lnTo>
                    <a:pt x="18036" y="948"/>
                  </a:lnTo>
                  <a:lnTo>
                    <a:pt x="18123" y="623"/>
                  </a:lnTo>
                  <a:lnTo>
                    <a:pt x="18199" y="278"/>
                  </a:lnTo>
                  <a:lnTo>
                    <a:pt x="18218" y="211"/>
                  </a:lnTo>
                  <a:lnTo>
                    <a:pt x="17749" y="182"/>
                  </a:lnTo>
                  <a:lnTo>
                    <a:pt x="17136" y="163"/>
                  </a:lnTo>
                  <a:lnTo>
                    <a:pt x="15575" y="125"/>
                  </a:lnTo>
                  <a:lnTo>
                    <a:pt x="13611" y="86"/>
                  </a:lnTo>
                  <a:lnTo>
                    <a:pt x="11351" y="58"/>
                  </a:lnTo>
                  <a:lnTo>
                    <a:pt x="8889" y="29"/>
                  </a:lnTo>
                  <a:lnTo>
                    <a:pt x="6322" y="10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>
              <a:off x="7773602" y="1679393"/>
              <a:ext cx="218925" cy="431399"/>
            </a:xfrm>
            <a:custGeom>
              <a:avLst/>
              <a:gdLst/>
              <a:ahLst/>
              <a:cxnLst/>
              <a:rect l="l" t="t" r="r" b="b"/>
              <a:pathLst>
                <a:path w="5566" h="10968" extrusionOk="0">
                  <a:moveTo>
                    <a:pt x="2204" y="0"/>
                  </a:moveTo>
                  <a:lnTo>
                    <a:pt x="1" y="3314"/>
                  </a:lnTo>
                  <a:lnTo>
                    <a:pt x="96" y="3669"/>
                  </a:lnTo>
                  <a:lnTo>
                    <a:pt x="173" y="4004"/>
                  </a:lnTo>
                  <a:lnTo>
                    <a:pt x="250" y="4339"/>
                  </a:lnTo>
                  <a:lnTo>
                    <a:pt x="317" y="4665"/>
                  </a:lnTo>
                  <a:lnTo>
                    <a:pt x="374" y="4981"/>
                  </a:lnTo>
                  <a:lnTo>
                    <a:pt x="422" y="5297"/>
                  </a:lnTo>
                  <a:lnTo>
                    <a:pt x="499" y="5881"/>
                  </a:lnTo>
                  <a:lnTo>
                    <a:pt x="556" y="6437"/>
                  </a:lnTo>
                  <a:lnTo>
                    <a:pt x="585" y="6954"/>
                  </a:lnTo>
                  <a:lnTo>
                    <a:pt x="595" y="7433"/>
                  </a:lnTo>
                  <a:lnTo>
                    <a:pt x="595" y="7864"/>
                  </a:lnTo>
                  <a:lnTo>
                    <a:pt x="575" y="8247"/>
                  </a:lnTo>
                  <a:lnTo>
                    <a:pt x="556" y="8592"/>
                  </a:lnTo>
                  <a:lnTo>
                    <a:pt x="528" y="8889"/>
                  </a:lnTo>
                  <a:lnTo>
                    <a:pt x="499" y="9128"/>
                  </a:lnTo>
                  <a:lnTo>
                    <a:pt x="441" y="9463"/>
                  </a:lnTo>
                  <a:lnTo>
                    <a:pt x="413" y="9578"/>
                  </a:lnTo>
                  <a:lnTo>
                    <a:pt x="413" y="9770"/>
                  </a:lnTo>
                  <a:lnTo>
                    <a:pt x="422" y="9952"/>
                  </a:lnTo>
                  <a:lnTo>
                    <a:pt x="451" y="10115"/>
                  </a:lnTo>
                  <a:lnTo>
                    <a:pt x="489" y="10258"/>
                  </a:lnTo>
                  <a:lnTo>
                    <a:pt x="528" y="10392"/>
                  </a:lnTo>
                  <a:lnTo>
                    <a:pt x="585" y="10507"/>
                  </a:lnTo>
                  <a:lnTo>
                    <a:pt x="652" y="10603"/>
                  </a:lnTo>
                  <a:lnTo>
                    <a:pt x="729" y="10699"/>
                  </a:lnTo>
                  <a:lnTo>
                    <a:pt x="815" y="10766"/>
                  </a:lnTo>
                  <a:lnTo>
                    <a:pt x="911" y="10833"/>
                  </a:lnTo>
                  <a:lnTo>
                    <a:pt x="1006" y="10881"/>
                  </a:lnTo>
                  <a:lnTo>
                    <a:pt x="1112" y="10919"/>
                  </a:lnTo>
                  <a:lnTo>
                    <a:pt x="1227" y="10948"/>
                  </a:lnTo>
                  <a:lnTo>
                    <a:pt x="1351" y="10958"/>
                  </a:lnTo>
                  <a:lnTo>
                    <a:pt x="1476" y="10967"/>
                  </a:lnTo>
                  <a:lnTo>
                    <a:pt x="1610" y="10958"/>
                  </a:lnTo>
                  <a:lnTo>
                    <a:pt x="1744" y="10948"/>
                  </a:lnTo>
                  <a:lnTo>
                    <a:pt x="1888" y="10919"/>
                  </a:lnTo>
                  <a:lnTo>
                    <a:pt x="2031" y="10890"/>
                  </a:lnTo>
                  <a:lnTo>
                    <a:pt x="2175" y="10852"/>
                  </a:lnTo>
                  <a:lnTo>
                    <a:pt x="2328" y="10804"/>
                  </a:lnTo>
                  <a:lnTo>
                    <a:pt x="2481" y="10747"/>
                  </a:lnTo>
                  <a:lnTo>
                    <a:pt x="2788" y="10622"/>
                  </a:lnTo>
                  <a:lnTo>
                    <a:pt x="3094" y="10469"/>
                  </a:lnTo>
                  <a:lnTo>
                    <a:pt x="3401" y="10297"/>
                  </a:lnTo>
                  <a:lnTo>
                    <a:pt x="3707" y="10105"/>
                  </a:lnTo>
                  <a:lnTo>
                    <a:pt x="3995" y="9904"/>
                  </a:lnTo>
                  <a:lnTo>
                    <a:pt x="4177" y="9770"/>
                  </a:lnTo>
                  <a:lnTo>
                    <a:pt x="4349" y="9636"/>
                  </a:lnTo>
                  <a:lnTo>
                    <a:pt x="4512" y="9492"/>
                  </a:lnTo>
                  <a:lnTo>
                    <a:pt x="4656" y="9348"/>
                  </a:lnTo>
                  <a:lnTo>
                    <a:pt x="4799" y="9205"/>
                  </a:lnTo>
                  <a:lnTo>
                    <a:pt x="4924" y="9071"/>
                  </a:lnTo>
                  <a:lnTo>
                    <a:pt x="5154" y="8802"/>
                  </a:lnTo>
                  <a:lnTo>
                    <a:pt x="5336" y="8573"/>
                  </a:lnTo>
                  <a:lnTo>
                    <a:pt x="5460" y="8391"/>
                  </a:lnTo>
                  <a:lnTo>
                    <a:pt x="5566" y="8237"/>
                  </a:lnTo>
                  <a:lnTo>
                    <a:pt x="5336" y="7998"/>
                  </a:lnTo>
                  <a:lnTo>
                    <a:pt x="5115" y="7739"/>
                  </a:lnTo>
                  <a:lnTo>
                    <a:pt x="4895" y="7471"/>
                  </a:lnTo>
                  <a:lnTo>
                    <a:pt x="4694" y="7184"/>
                  </a:lnTo>
                  <a:lnTo>
                    <a:pt x="4502" y="6887"/>
                  </a:lnTo>
                  <a:lnTo>
                    <a:pt x="4311" y="6571"/>
                  </a:lnTo>
                  <a:lnTo>
                    <a:pt x="4138" y="6255"/>
                  </a:lnTo>
                  <a:lnTo>
                    <a:pt x="3966" y="5919"/>
                  </a:lnTo>
                  <a:lnTo>
                    <a:pt x="3813" y="5584"/>
                  </a:lnTo>
                  <a:lnTo>
                    <a:pt x="3660" y="5249"/>
                  </a:lnTo>
                  <a:lnTo>
                    <a:pt x="3516" y="4904"/>
                  </a:lnTo>
                  <a:lnTo>
                    <a:pt x="3382" y="4559"/>
                  </a:lnTo>
                  <a:lnTo>
                    <a:pt x="3257" y="4215"/>
                  </a:lnTo>
                  <a:lnTo>
                    <a:pt x="3142" y="3879"/>
                  </a:lnTo>
                  <a:lnTo>
                    <a:pt x="3037" y="3544"/>
                  </a:lnTo>
                  <a:lnTo>
                    <a:pt x="2932" y="3209"/>
                  </a:lnTo>
                  <a:lnTo>
                    <a:pt x="2750" y="2567"/>
                  </a:lnTo>
                  <a:lnTo>
                    <a:pt x="2596" y="1964"/>
                  </a:lnTo>
                  <a:lnTo>
                    <a:pt x="2472" y="1427"/>
                  </a:lnTo>
                  <a:lnTo>
                    <a:pt x="2376" y="948"/>
                  </a:lnTo>
                  <a:lnTo>
                    <a:pt x="2299" y="556"/>
                  </a:lnTo>
                  <a:lnTo>
                    <a:pt x="2242" y="259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>
              <a:off x="7603337" y="1639826"/>
              <a:ext cx="309350" cy="325516"/>
            </a:xfrm>
            <a:custGeom>
              <a:avLst/>
              <a:gdLst/>
              <a:ahLst/>
              <a:cxnLst/>
              <a:rect l="l" t="t" r="r" b="b"/>
              <a:pathLst>
                <a:path w="7865" h="8276" extrusionOk="0">
                  <a:moveTo>
                    <a:pt x="6169" y="0"/>
                  </a:moveTo>
                  <a:lnTo>
                    <a:pt x="6015" y="29"/>
                  </a:lnTo>
                  <a:lnTo>
                    <a:pt x="5853" y="58"/>
                  </a:lnTo>
                  <a:lnTo>
                    <a:pt x="5517" y="154"/>
                  </a:lnTo>
                  <a:lnTo>
                    <a:pt x="5335" y="192"/>
                  </a:lnTo>
                  <a:lnTo>
                    <a:pt x="5153" y="230"/>
                  </a:lnTo>
                  <a:lnTo>
                    <a:pt x="4962" y="259"/>
                  </a:lnTo>
                  <a:lnTo>
                    <a:pt x="4761" y="278"/>
                  </a:lnTo>
                  <a:lnTo>
                    <a:pt x="4358" y="297"/>
                  </a:lnTo>
                  <a:lnTo>
                    <a:pt x="3947" y="326"/>
                  </a:lnTo>
                  <a:lnTo>
                    <a:pt x="3535" y="364"/>
                  </a:lnTo>
                  <a:lnTo>
                    <a:pt x="3123" y="412"/>
                  </a:lnTo>
                  <a:lnTo>
                    <a:pt x="2721" y="470"/>
                  </a:lnTo>
                  <a:lnTo>
                    <a:pt x="2328" y="527"/>
                  </a:lnTo>
                  <a:lnTo>
                    <a:pt x="1590" y="652"/>
                  </a:lnTo>
                  <a:lnTo>
                    <a:pt x="949" y="767"/>
                  </a:lnTo>
                  <a:lnTo>
                    <a:pt x="451" y="872"/>
                  </a:lnTo>
                  <a:lnTo>
                    <a:pt x="0" y="968"/>
                  </a:lnTo>
                  <a:lnTo>
                    <a:pt x="144" y="1408"/>
                  </a:lnTo>
                  <a:lnTo>
                    <a:pt x="508" y="2510"/>
                  </a:lnTo>
                  <a:lnTo>
                    <a:pt x="738" y="3190"/>
                  </a:lnTo>
                  <a:lnTo>
                    <a:pt x="997" y="3908"/>
                  </a:lnTo>
                  <a:lnTo>
                    <a:pt x="1265" y="4617"/>
                  </a:lnTo>
                  <a:lnTo>
                    <a:pt x="1533" y="5268"/>
                  </a:lnTo>
                  <a:lnTo>
                    <a:pt x="1638" y="5508"/>
                  </a:lnTo>
                  <a:lnTo>
                    <a:pt x="1763" y="5757"/>
                  </a:lnTo>
                  <a:lnTo>
                    <a:pt x="1916" y="5996"/>
                  </a:lnTo>
                  <a:lnTo>
                    <a:pt x="2079" y="6255"/>
                  </a:lnTo>
                  <a:lnTo>
                    <a:pt x="2261" y="6494"/>
                  </a:lnTo>
                  <a:lnTo>
                    <a:pt x="2452" y="6743"/>
                  </a:lnTo>
                  <a:lnTo>
                    <a:pt x="2654" y="6983"/>
                  </a:lnTo>
                  <a:lnTo>
                    <a:pt x="2874" y="7203"/>
                  </a:lnTo>
                  <a:lnTo>
                    <a:pt x="3094" y="7414"/>
                  </a:lnTo>
                  <a:lnTo>
                    <a:pt x="3324" y="7615"/>
                  </a:lnTo>
                  <a:lnTo>
                    <a:pt x="3563" y="7787"/>
                  </a:lnTo>
                  <a:lnTo>
                    <a:pt x="3803" y="7941"/>
                  </a:lnTo>
                  <a:lnTo>
                    <a:pt x="3927" y="8008"/>
                  </a:lnTo>
                  <a:lnTo>
                    <a:pt x="4052" y="8075"/>
                  </a:lnTo>
                  <a:lnTo>
                    <a:pt x="4176" y="8123"/>
                  </a:lnTo>
                  <a:lnTo>
                    <a:pt x="4291" y="8171"/>
                  </a:lnTo>
                  <a:lnTo>
                    <a:pt x="4416" y="8209"/>
                  </a:lnTo>
                  <a:lnTo>
                    <a:pt x="4540" y="8238"/>
                  </a:lnTo>
                  <a:lnTo>
                    <a:pt x="4665" y="8257"/>
                  </a:lnTo>
                  <a:lnTo>
                    <a:pt x="4780" y="8276"/>
                  </a:lnTo>
                  <a:lnTo>
                    <a:pt x="4943" y="8276"/>
                  </a:lnTo>
                  <a:lnTo>
                    <a:pt x="5106" y="8257"/>
                  </a:lnTo>
                  <a:lnTo>
                    <a:pt x="5259" y="8218"/>
                  </a:lnTo>
                  <a:lnTo>
                    <a:pt x="5412" y="8171"/>
                  </a:lnTo>
                  <a:lnTo>
                    <a:pt x="5556" y="8113"/>
                  </a:lnTo>
                  <a:lnTo>
                    <a:pt x="5709" y="8036"/>
                  </a:lnTo>
                  <a:lnTo>
                    <a:pt x="5843" y="7950"/>
                  </a:lnTo>
                  <a:lnTo>
                    <a:pt x="5987" y="7855"/>
                  </a:lnTo>
                  <a:lnTo>
                    <a:pt x="6111" y="7749"/>
                  </a:lnTo>
                  <a:lnTo>
                    <a:pt x="6236" y="7634"/>
                  </a:lnTo>
                  <a:lnTo>
                    <a:pt x="6360" y="7519"/>
                  </a:lnTo>
                  <a:lnTo>
                    <a:pt x="6475" y="7395"/>
                  </a:lnTo>
                  <a:lnTo>
                    <a:pt x="6581" y="7280"/>
                  </a:lnTo>
                  <a:lnTo>
                    <a:pt x="6676" y="7155"/>
                  </a:lnTo>
                  <a:lnTo>
                    <a:pt x="6849" y="6906"/>
                  </a:lnTo>
                  <a:lnTo>
                    <a:pt x="7021" y="6629"/>
                  </a:lnTo>
                  <a:lnTo>
                    <a:pt x="7174" y="6360"/>
                  </a:lnTo>
                  <a:lnTo>
                    <a:pt x="7308" y="6083"/>
                  </a:lnTo>
                  <a:lnTo>
                    <a:pt x="7423" y="5814"/>
                  </a:lnTo>
                  <a:lnTo>
                    <a:pt x="7529" y="5556"/>
                  </a:lnTo>
                  <a:lnTo>
                    <a:pt x="7615" y="5288"/>
                  </a:lnTo>
                  <a:lnTo>
                    <a:pt x="7682" y="5029"/>
                  </a:lnTo>
                  <a:lnTo>
                    <a:pt x="7749" y="4780"/>
                  </a:lnTo>
                  <a:lnTo>
                    <a:pt x="7787" y="4531"/>
                  </a:lnTo>
                  <a:lnTo>
                    <a:pt x="7826" y="4282"/>
                  </a:lnTo>
                  <a:lnTo>
                    <a:pt x="7845" y="4042"/>
                  </a:lnTo>
                  <a:lnTo>
                    <a:pt x="7854" y="3813"/>
                  </a:lnTo>
                  <a:lnTo>
                    <a:pt x="7864" y="3583"/>
                  </a:lnTo>
                  <a:lnTo>
                    <a:pt x="7854" y="3372"/>
                  </a:lnTo>
                  <a:lnTo>
                    <a:pt x="7845" y="3161"/>
                  </a:lnTo>
                  <a:lnTo>
                    <a:pt x="7826" y="2960"/>
                  </a:lnTo>
                  <a:lnTo>
                    <a:pt x="7797" y="2759"/>
                  </a:lnTo>
                  <a:lnTo>
                    <a:pt x="7768" y="2577"/>
                  </a:lnTo>
                  <a:lnTo>
                    <a:pt x="7701" y="2242"/>
                  </a:lnTo>
                  <a:lnTo>
                    <a:pt x="7625" y="1945"/>
                  </a:lnTo>
                  <a:lnTo>
                    <a:pt x="7548" y="1686"/>
                  </a:lnTo>
                  <a:lnTo>
                    <a:pt x="7471" y="1485"/>
                  </a:lnTo>
                  <a:lnTo>
                    <a:pt x="7404" y="1341"/>
                  </a:lnTo>
                  <a:lnTo>
                    <a:pt x="7347" y="1217"/>
                  </a:lnTo>
                  <a:lnTo>
                    <a:pt x="7270" y="987"/>
                  </a:lnTo>
                  <a:lnTo>
                    <a:pt x="7194" y="776"/>
                  </a:lnTo>
                  <a:lnTo>
                    <a:pt x="7136" y="661"/>
                  </a:lnTo>
                  <a:lnTo>
                    <a:pt x="7079" y="546"/>
                  </a:lnTo>
                  <a:lnTo>
                    <a:pt x="7031" y="451"/>
                  </a:lnTo>
                  <a:lnTo>
                    <a:pt x="6964" y="364"/>
                  </a:lnTo>
                  <a:lnTo>
                    <a:pt x="6906" y="288"/>
                  </a:lnTo>
                  <a:lnTo>
                    <a:pt x="6849" y="221"/>
                  </a:lnTo>
                  <a:lnTo>
                    <a:pt x="6782" y="173"/>
                  </a:lnTo>
                  <a:lnTo>
                    <a:pt x="6724" y="125"/>
                  </a:lnTo>
                  <a:lnTo>
                    <a:pt x="6657" y="87"/>
                  </a:lnTo>
                  <a:lnTo>
                    <a:pt x="6590" y="48"/>
                  </a:lnTo>
                  <a:lnTo>
                    <a:pt x="6523" y="29"/>
                  </a:lnTo>
                  <a:lnTo>
                    <a:pt x="6456" y="10"/>
                  </a:lnTo>
                  <a:lnTo>
                    <a:pt x="6389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>
              <a:off x="7868902" y="1648479"/>
              <a:ext cx="64112" cy="110052"/>
            </a:xfrm>
            <a:custGeom>
              <a:avLst/>
              <a:gdLst/>
              <a:ahLst/>
              <a:cxnLst/>
              <a:rect l="l" t="t" r="r" b="b"/>
              <a:pathLst>
                <a:path w="1630" h="2798" extrusionOk="0">
                  <a:moveTo>
                    <a:pt x="624" y="1"/>
                  </a:moveTo>
                  <a:lnTo>
                    <a:pt x="547" y="10"/>
                  </a:lnTo>
                  <a:lnTo>
                    <a:pt x="470" y="29"/>
                  </a:lnTo>
                  <a:lnTo>
                    <a:pt x="394" y="68"/>
                  </a:lnTo>
                  <a:lnTo>
                    <a:pt x="327" y="116"/>
                  </a:lnTo>
                  <a:lnTo>
                    <a:pt x="269" y="173"/>
                  </a:lnTo>
                  <a:lnTo>
                    <a:pt x="212" y="240"/>
                  </a:lnTo>
                  <a:lnTo>
                    <a:pt x="164" y="326"/>
                  </a:lnTo>
                  <a:lnTo>
                    <a:pt x="116" y="422"/>
                  </a:lnTo>
                  <a:lnTo>
                    <a:pt x="78" y="518"/>
                  </a:lnTo>
                  <a:lnTo>
                    <a:pt x="49" y="623"/>
                  </a:lnTo>
                  <a:lnTo>
                    <a:pt x="20" y="738"/>
                  </a:lnTo>
                  <a:lnTo>
                    <a:pt x="11" y="863"/>
                  </a:lnTo>
                  <a:lnTo>
                    <a:pt x="1" y="997"/>
                  </a:lnTo>
                  <a:lnTo>
                    <a:pt x="1" y="1121"/>
                  </a:lnTo>
                  <a:lnTo>
                    <a:pt x="1" y="1265"/>
                  </a:lnTo>
                  <a:lnTo>
                    <a:pt x="20" y="1399"/>
                  </a:lnTo>
                  <a:lnTo>
                    <a:pt x="39" y="1543"/>
                  </a:lnTo>
                  <a:lnTo>
                    <a:pt x="68" y="1686"/>
                  </a:lnTo>
                  <a:lnTo>
                    <a:pt x="106" y="1821"/>
                  </a:lnTo>
                  <a:lnTo>
                    <a:pt x="154" y="1955"/>
                  </a:lnTo>
                  <a:lnTo>
                    <a:pt x="202" y="2079"/>
                  </a:lnTo>
                  <a:lnTo>
                    <a:pt x="260" y="2194"/>
                  </a:lnTo>
                  <a:lnTo>
                    <a:pt x="327" y="2299"/>
                  </a:lnTo>
                  <a:lnTo>
                    <a:pt x="384" y="2395"/>
                  </a:lnTo>
                  <a:lnTo>
                    <a:pt x="461" y="2491"/>
                  </a:lnTo>
                  <a:lnTo>
                    <a:pt x="528" y="2568"/>
                  </a:lnTo>
                  <a:lnTo>
                    <a:pt x="604" y="2635"/>
                  </a:lnTo>
                  <a:lnTo>
                    <a:pt x="681" y="2692"/>
                  </a:lnTo>
                  <a:lnTo>
                    <a:pt x="758" y="2740"/>
                  </a:lnTo>
                  <a:lnTo>
                    <a:pt x="844" y="2769"/>
                  </a:lnTo>
                  <a:lnTo>
                    <a:pt x="920" y="2798"/>
                  </a:lnTo>
                  <a:lnTo>
                    <a:pt x="997" y="2798"/>
                  </a:lnTo>
                  <a:lnTo>
                    <a:pt x="1083" y="2788"/>
                  </a:lnTo>
                  <a:lnTo>
                    <a:pt x="1160" y="2769"/>
                  </a:lnTo>
                  <a:lnTo>
                    <a:pt x="1237" y="2731"/>
                  </a:lnTo>
                  <a:lnTo>
                    <a:pt x="1304" y="2683"/>
                  </a:lnTo>
                  <a:lnTo>
                    <a:pt x="1361" y="2625"/>
                  </a:lnTo>
                  <a:lnTo>
                    <a:pt x="1419" y="2549"/>
                  </a:lnTo>
                  <a:lnTo>
                    <a:pt x="1466" y="2472"/>
                  </a:lnTo>
                  <a:lnTo>
                    <a:pt x="1514" y="2376"/>
                  </a:lnTo>
                  <a:lnTo>
                    <a:pt x="1553" y="2280"/>
                  </a:lnTo>
                  <a:lnTo>
                    <a:pt x="1581" y="2175"/>
                  </a:lnTo>
                  <a:lnTo>
                    <a:pt x="1601" y="2050"/>
                  </a:lnTo>
                  <a:lnTo>
                    <a:pt x="1620" y="1936"/>
                  </a:lnTo>
                  <a:lnTo>
                    <a:pt x="1629" y="1801"/>
                  </a:lnTo>
                  <a:lnTo>
                    <a:pt x="1629" y="1667"/>
                  </a:lnTo>
                  <a:lnTo>
                    <a:pt x="1629" y="1533"/>
                  </a:lnTo>
                  <a:lnTo>
                    <a:pt x="1610" y="1390"/>
                  </a:lnTo>
                  <a:lnTo>
                    <a:pt x="1591" y="1246"/>
                  </a:lnTo>
                  <a:lnTo>
                    <a:pt x="1553" y="1112"/>
                  </a:lnTo>
                  <a:lnTo>
                    <a:pt x="1514" y="968"/>
                  </a:lnTo>
                  <a:lnTo>
                    <a:pt x="1476" y="844"/>
                  </a:lnTo>
                  <a:lnTo>
                    <a:pt x="1419" y="719"/>
                  </a:lnTo>
                  <a:lnTo>
                    <a:pt x="1371" y="604"/>
                  </a:lnTo>
                  <a:lnTo>
                    <a:pt x="1304" y="499"/>
                  </a:lnTo>
                  <a:lnTo>
                    <a:pt x="1237" y="393"/>
                  </a:lnTo>
                  <a:lnTo>
                    <a:pt x="1169" y="307"/>
                  </a:lnTo>
                  <a:lnTo>
                    <a:pt x="1102" y="231"/>
                  </a:lnTo>
                  <a:lnTo>
                    <a:pt x="1026" y="164"/>
                  </a:lnTo>
                  <a:lnTo>
                    <a:pt x="949" y="106"/>
                  </a:lnTo>
                  <a:lnTo>
                    <a:pt x="873" y="58"/>
                  </a:lnTo>
                  <a:lnTo>
                    <a:pt x="786" y="20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6"/>
            <p:cNvSpPr/>
            <p:nvPr/>
          </p:nvSpPr>
          <p:spPr>
            <a:xfrm>
              <a:off x="7730652" y="1771311"/>
              <a:ext cx="42243" cy="79884"/>
            </a:xfrm>
            <a:custGeom>
              <a:avLst/>
              <a:gdLst/>
              <a:ahLst/>
              <a:cxnLst/>
              <a:rect l="l" t="t" r="r" b="b"/>
              <a:pathLst>
                <a:path w="1074" h="2031" extrusionOk="0">
                  <a:moveTo>
                    <a:pt x="1" y="0"/>
                  </a:moveTo>
                  <a:lnTo>
                    <a:pt x="77" y="211"/>
                  </a:lnTo>
                  <a:lnTo>
                    <a:pt x="144" y="422"/>
                  </a:lnTo>
                  <a:lnTo>
                    <a:pt x="192" y="632"/>
                  </a:lnTo>
                  <a:lnTo>
                    <a:pt x="231" y="843"/>
                  </a:lnTo>
                  <a:lnTo>
                    <a:pt x="259" y="1063"/>
                  </a:lnTo>
                  <a:lnTo>
                    <a:pt x="269" y="1274"/>
                  </a:lnTo>
                  <a:lnTo>
                    <a:pt x="279" y="1494"/>
                  </a:lnTo>
                  <a:lnTo>
                    <a:pt x="269" y="1705"/>
                  </a:lnTo>
                  <a:lnTo>
                    <a:pt x="298" y="1791"/>
                  </a:lnTo>
                  <a:lnTo>
                    <a:pt x="336" y="1868"/>
                  </a:lnTo>
                  <a:lnTo>
                    <a:pt x="394" y="1935"/>
                  </a:lnTo>
                  <a:lnTo>
                    <a:pt x="461" y="1983"/>
                  </a:lnTo>
                  <a:lnTo>
                    <a:pt x="537" y="2021"/>
                  </a:lnTo>
                  <a:lnTo>
                    <a:pt x="623" y="2031"/>
                  </a:lnTo>
                  <a:lnTo>
                    <a:pt x="710" y="2031"/>
                  </a:lnTo>
                  <a:lnTo>
                    <a:pt x="796" y="2012"/>
                  </a:lnTo>
                  <a:lnTo>
                    <a:pt x="882" y="1973"/>
                  </a:lnTo>
                  <a:lnTo>
                    <a:pt x="959" y="1916"/>
                  </a:lnTo>
                  <a:lnTo>
                    <a:pt x="1016" y="1849"/>
                  </a:lnTo>
                  <a:lnTo>
                    <a:pt x="1054" y="1772"/>
                  </a:lnTo>
                  <a:lnTo>
                    <a:pt x="1074" y="1686"/>
                  </a:lnTo>
                  <a:lnTo>
                    <a:pt x="1074" y="1590"/>
                  </a:lnTo>
                  <a:lnTo>
                    <a:pt x="1054" y="1504"/>
                  </a:lnTo>
                  <a:lnTo>
                    <a:pt x="1016" y="14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6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>
              <a:off x="7484280" y="1425864"/>
              <a:ext cx="326656" cy="355644"/>
            </a:xfrm>
            <a:custGeom>
              <a:avLst/>
              <a:gdLst/>
              <a:ahLst/>
              <a:cxnLst/>
              <a:rect l="l" t="t" r="r" b="b"/>
              <a:pathLst>
                <a:path w="8305" h="9042" extrusionOk="0">
                  <a:moveTo>
                    <a:pt x="4502" y="0"/>
                  </a:moveTo>
                  <a:lnTo>
                    <a:pt x="4225" y="29"/>
                  </a:lnTo>
                  <a:lnTo>
                    <a:pt x="3937" y="58"/>
                  </a:lnTo>
                  <a:lnTo>
                    <a:pt x="3640" y="115"/>
                  </a:lnTo>
                  <a:lnTo>
                    <a:pt x="3487" y="153"/>
                  </a:lnTo>
                  <a:lnTo>
                    <a:pt x="3343" y="192"/>
                  </a:lnTo>
                  <a:lnTo>
                    <a:pt x="3200" y="249"/>
                  </a:lnTo>
                  <a:lnTo>
                    <a:pt x="3056" y="307"/>
                  </a:lnTo>
                  <a:lnTo>
                    <a:pt x="2912" y="374"/>
                  </a:lnTo>
                  <a:lnTo>
                    <a:pt x="2769" y="450"/>
                  </a:lnTo>
                  <a:lnTo>
                    <a:pt x="2635" y="527"/>
                  </a:lnTo>
                  <a:lnTo>
                    <a:pt x="2501" y="623"/>
                  </a:lnTo>
                  <a:lnTo>
                    <a:pt x="2367" y="718"/>
                  </a:lnTo>
                  <a:lnTo>
                    <a:pt x="2232" y="824"/>
                  </a:lnTo>
                  <a:lnTo>
                    <a:pt x="2108" y="929"/>
                  </a:lnTo>
                  <a:lnTo>
                    <a:pt x="1983" y="1044"/>
                  </a:lnTo>
                  <a:lnTo>
                    <a:pt x="1859" y="1159"/>
                  </a:lnTo>
                  <a:lnTo>
                    <a:pt x="1734" y="1284"/>
                  </a:lnTo>
                  <a:lnTo>
                    <a:pt x="1504" y="1552"/>
                  </a:lnTo>
                  <a:lnTo>
                    <a:pt x="1284" y="1839"/>
                  </a:lnTo>
                  <a:lnTo>
                    <a:pt x="1083" y="2136"/>
                  </a:lnTo>
                  <a:lnTo>
                    <a:pt x="892" y="2452"/>
                  </a:lnTo>
                  <a:lnTo>
                    <a:pt x="719" y="2787"/>
                  </a:lnTo>
                  <a:lnTo>
                    <a:pt x="566" y="3123"/>
                  </a:lnTo>
                  <a:lnTo>
                    <a:pt x="422" y="3467"/>
                  </a:lnTo>
                  <a:lnTo>
                    <a:pt x="298" y="3822"/>
                  </a:lnTo>
                  <a:lnTo>
                    <a:pt x="202" y="4176"/>
                  </a:lnTo>
                  <a:lnTo>
                    <a:pt x="116" y="4531"/>
                  </a:lnTo>
                  <a:lnTo>
                    <a:pt x="58" y="4894"/>
                  </a:lnTo>
                  <a:lnTo>
                    <a:pt x="10" y="5249"/>
                  </a:lnTo>
                  <a:lnTo>
                    <a:pt x="1" y="5603"/>
                  </a:lnTo>
                  <a:lnTo>
                    <a:pt x="1" y="5776"/>
                  </a:lnTo>
                  <a:lnTo>
                    <a:pt x="1" y="5948"/>
                  </a:lnTo>
                  <a:lnTo>
                    <a:pt x="10" y="6120"/>
                  </a:lnTo>
                  <a:lnTo>
                    <a:pt x="29" y="6283"/>
                  </a:lnTo>
                  <a:lnTo>
                    <a:pt x="58" y="6446"/>
                  </a:lnTo>
                  <a:lnTo>
                    <a:pt x="87" y="6609"/>
                  </a:lnTo>
                  <a:lnTo>
                    <a:pt x="125" y="6772"/>
                  </a:lnTo>
                  <a:lnTo>
                    <a:pt x="173" y="6925"/>
                  </a:lnTo>
                  <a:lnTo>
                    <a:pt x="221" y="7078"/>
                  </a:lnTo>
                  <a:lnTo>
                    <a:pt x="279" y="7222"/>
                  </a:lnTo>
                  <a:lnTo>
                    <a:pt x="346" y="7366"/>
                  </a:lnTo>
                  <a:lnTo>
                    <a:pt x="413" y="7509"/>
                  </a:lnTo>
                  <a:lnTo>
                    <a:pt x="499" y="7643"/>
                  </a:lnTo>
                  <a:lnTo>
                    <a:pt x="585" y="7778"/>
                  </a:lnTo>
                  <a:lnTo>
                    <a:pt x="671" y="7902"/>
                  </a:lnTo>
                  <a:lnTo>
                    <a:pt x="777" y="8017"/>
                  </a:lnTo>
                  <a:lnTo>
                    <a:pt x="882" y="8132"/>
                  </a:lnTo>
                  <a:lnTo>
                    <a:pt x="1006" y="8237"/>
                  </a:lnTo>
                  <a:lnTo>
                    <a:pt x="1131" y="8343"/>
                  </a:lnTo>
                  <a:lnTo>
                    <a:pt x="1255" y="8438"/>
                  </a:lnTo>
                  <a:lnTo>
                    <a:pt x="1399" y="8525"/>
                  </a:lnTo>
                  <a:lnTo>
                    <a:pt x="1552" y="8601"/>
                  </a:lnTo>
                  <a:lnTo>
                    <a:pt x="1706" y="8678"/>
                  </a:lnTo>
                  <a:lnTo>
                    <a:pt x="1868" y="8745"/>
                  </a:lnTo>
                  <a:lnTo>
                    <a:pt x="2041" y="8802"/>
                  </a:lnTo>
                  <a:lnTo>
                    <a:pt x="2204" y="8860"/>
                  </a:lnTo>
                  <a:lnTo>
                    <a:pt x="2367" y="8908"/>
                  </a:lnTo>
                  <a:lnTo>
                    <a:pt x="2529" y="8946"/>
                  </a:lnTo>
                  <a:lnTo>
                    <a:pt x="2692" y="8975"/>
                  </a:lnTo>
                  <a:lnTo>
                    <a:pt x="2855" y="9004"/>
                  </a:lnTo>
                  <a:lnTo>
                    <a:pt x="3008" y="9023"/>
                  </a:lnTo>
                  <a:lnTo>
                    <a:pt x="3162" y="9032"/>
                  </a:lnTo>
                  <a:lnTo>
                    <a:pt x="3315" y="9042"/>
                  </a:lnTo>
                  <a:lnTo>
                    <a:pt x="3621" y="9042"/>
                  </a:lnTo>
                  <a:lnTo>
                    <a:pt x="3765" y="9032"/>
                  </a:lnTo>
                  <a:lnTo>
                    <a:pt x="4052" y="8994"/>
                  </a:lnTo>
                  <a:lnTo>
                    <a:pt x="4330" y="8936"/>
                  </a:lnTo>
                  <a:lnTo>
                    <a:pt x="4598" y="8860"/>
                  </a:lnTo>
                  <a:lnTo>
                    <a:pt x="4857" y="8754"/>
                  </a:lnTo>
                  <a:lnTo>
                    <a:pt x="5115" y="8640"/>
                  </a:lnTo>
                  <a:lnTo>
                    <a:pt x="5355" y="8505"/>
                  </a:lnTo>
                  <a:lnTo>
                    <a:pt x="5594" y="8362"/>
                  </a:lnTo>
                  <a:lnTo>
                    <a:pt x="5824" y="8189"/>
                  </a:lnTo>
                  <a:lnTo>
                    <a:pt x="6035" y="8007"/>
                  </a:lnTo>
                  <a:lnTo>
                    <a:pt x="6246" y="7816"/>
                  </a:lnTo>
                  <a:lnTo>
                    <a:pt x="6447" y="7605"/>
                  </a:lnTo>
                  <a:lnTo>
                    <a:pt x="6638" y="7394"/>
                  </a:lnTo>
                  <a:lnTo>
                    <a:pt x="6811" y="7165"/>
                  </a:lnTo>
                  <a:lnTo>
                    <a:pt x="6983" y="6925"/>
                  </a:lnTo>
                  <a:lnTo>
                    <a:pt x="7146" y="6676"/>
                  </a:lnTo>
                  <a:lnTo>
                    <a:pt x="7299" y="6417"/>
                  </a:lnTo>
                  <a:lnTo>
                    <a:pt x="7443" y="6149"/>
                  </a:lnTo>
                  <a:lnTo>
                    <a:pt x="7577" y="5881"/>
                  </a:lnTo>
                  <a:lnTo>
                    <a:pt x="7702" y="5613"/>
                  </a:lnTo>
                  <a:lnTo>
                    <a:pt x="7807" y="5335"/>
                  </a:lnTo>
                  <a:lnTo>
                    <a:pt x="7912" y="5048"/>
                  </a:lnTo>
                  <a:lnTo>
                    <a:pt x="8008" y="4770"/>
                  </a:lnTo>
                  <a:lnTo>
                    <a:pt x="8085" y="4483"/>
                  </a:lnTo>
                  <a:lnTo>
                    <a:pt x="8161" y="4195"/>
                  </a:lnTo>
                  <a:lnTo>
                    <a:pt x="8219" y="3908"/>
                  </a:lnTo>
                  <a:lnTo>
                    <a:pt x="8276" y="3630"/>
                  </a:lnTo>
                  <a:lnTo>
                    <a:pt x="8295" y="3458"/>
                  </a:lnTo>
                  <a:lnTo>
                    <a:pt x="8305" y="3285"/>
                  </a:lnTo>
                  <a:lnTo>
                    <a:pt x="8305" y="3103"/>
                  </a:lnTo>
                  <a:lnTo>
                    <a:pt x="8286" y="2921"/>
                  </a:lnTo>
                  <a:lnTo>
                    <a:pt x="8267" y="2749"/>
                  </a:lnTo>
                  <a:lnTo>
                    <a:pt x="8228" y="2567"/>
                  </a:lnTo>
                  <a:lnTo>
                    <a:pt x="8180" y="2395"/>
                  </a:lnTo>
                  <a:lnTo>
                    <a:pt x="8123" y="2213"/>
                  </a:lnTo>
                  <a:lnTo>
                    <a:pt x="8056" y="2040"/>
                  </a:lnTo>
                  <a:lnTo>
                    <a:pt x="7970" y="1868"/>
                  </a:lnTo>
                  <a:lnTo>
                    <a:pt x="7884" y="1705"/>
                  </a:lnTo>
                  <a:lnTo>
                    <a:pt x="7778" y="1542"/>
                  </a:lnTo>
                  <a:lnTo>
                    <a:pt x="7673" y="1379"/>
                  </a:lnTo>
                  <a:lnTo>
                    <a:pt x="7548" y="1226"/>
                  </a:lnTo>
                  <a:lnTo>
                    <a:pt x="7414" y="1073"/>
                  </a:lnTo>
                  <a:lnTo>
                    <a:pt x="7271" y="939"/>
                  </a:lnTo>
                  <a:lnTo>
                    <a:pt x="7117" y="805"/>
                  </a:lnTo>
                  <a:lnTo>
                    <a:pt x="6954" y="680"/>
                  </a:lnTo>
                  <a:lnTo>
                    <a:pt x="6772" y="556"/>
                  </a:lnTo>
                  <a:lnTo>
                    <a:pt x="6590" y="450"/>
                  </a:lnTo>
                  <a:lnTo>
                    <a:pt x="6399" y="354"/>
                  </a:lnTo>
                  <a:lnTo>
                    <a:pt x="6198" y="268"/>
                  </a:lnTo>
                  <a:lnTo>
                    <a:pt x="5977" y="192"/>
                  </a:lnTo>
                  <a:lnTo>
                    <a:pt x="5757" y="125"/>
                  </a:lnTo>
                  <a:lnTo>
                    <a:pt x="5527" y="77"/>
                  </a:lnTo>
                  <a:lnTo>
                    <a:pt x="5278" y="38"/>
                  </a:lnTo>
                  <a:lnTo>
                    <a:pt x="5029" y="10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>
              <a:off x="7748352" y="1861340"/>
              <a:ext cx="54672" cy="30168"/>
            </a:xfrm>
            <a:custGeom>
              <a:avLst/>
              <a:gdLst/>
              <a:ahLst/>
              <a:cxnLst/>
              <a:rect l="l" t="t" r="r" b="b"/>
              <a:pathLst>
                <a:path w="1390" h="767" extrusionOk="0">
                  <a:moveTo>
                    <a:pt x="796" y="0"/>
                  </a:moveTo>
                  <a:lnTo>
                    <a:pt x="700" y="10"/>
                  </a:lnTo>
                  <a:lnTo>
                    <a:pt x="595" y="29"/>
                  </a:lnTo>
                  <a:lnTo>
                    <a:pt x="489" y="58"/>
                  </a:lnTo>
                  <a:lnTo>
                    <a:pt x="394" y="115"/>
                  </a:lnTo>
                  <a:lnTo>
                    <a:pt x="298" y="173"/>
                  </a:lnTo>
                  <a:lnTo>
                    <a:pt x="221" y="249"/>
                  </a:lnTo>
                  <a:lnTo>
                    <a:pt x="145" y="326"/>
                  </a:lnTo>
                  <a:lnTo>
                    <a:pt x="87" y="422"/>
                  </a:lnTo>
                  <a:lnTo>
                    <a:pt x="39" y="518"/>
                  </a:lnTo>
                  <a:lnTo>
                    <a:pt x="1" y="633"/>
                  </a:lnTo>
                  <a:lnTo>
                    <a:pt x="1" y="671"/>
                  </a:lnTo>
                  <a:lnTo>
                    <a:pt x="20" y="709"/>
                  </a:lnTo>
                  <a:lnTo>
                    <a:pt x="49" y="747"/>
                  </a:lnTo>
                  <a:lnTo>
                    <a:pt x="87" y="767"/>
                  </a:lnTo>
                  <a:lnTo>
                    <a:pt x="116" y="767"/>
                  </a:lnTo>
                  <a:lnTo>
                    <a:pt x="145" y="757"/>
                  </a:lnTo>
                  <a:lnTo>
                    <a:pt x="183" y="747"/>
                  </a:lnTo>
                  <a:lnTo>
                    <a:pt x="202" y="719"/>
                  </a:lnTo>
                  <a:lnTo>
                    <a:pt x="221" y="680"/>
                  </a:lnTo>
                  <a:lnTo>
                    <a:pt x="250" y="604"/>
                  </a:lnTo>
                  <a:lnTo>
                    <a:pt x="279" y="527"/>
                  </a:lnTo>
                  <a:lnTo>
                    <a:pt x="327" y="460"/>
                  </a:lnTo>
                  <a:lnTo>
                    <a:pt x="375" y="403"/>
                  </a:lnTo>
                  <a:lnTo>
                    <a:pt x="442" y="345"/>
                  </a:lnTo>
                  <a:lnTo>
                    <a:pt x="499" y="307"/>
                  </a:lnTo>
                  <a:lnTo>
                    <a:pt x="576" y="269"/>
                  </a:lnTo>
                  <a:lnTo>
                    <a:pt x="652" y="240"/>
                  </a:lnTo>
                  <a:lnTo>
                    <a:pt x="729" y="230"/>
                  </a:lnTo>
                  <a:lnTo>
                    <a:pt x="806" y="221"/>
                  </a:lnTo>
                  <a:lnTo>
                    <a:pt x="873" y="230"/>
                  </a:lnTo>
                  <a:lnTo>
                    <a:pt x="949" y="240"/>
                  </a:lnTo>
                  <a:lnTo>
                    <a:pt x="1016" y="259"/>
                  </a:lnTo>
                  <a:lnTo>
                    <a:pt x="1083" y="288"/>
                  </a:lnTo>
                  <a:lnTo>
                    <a:pt x="1150" y="326"/>
                  </a:lnTo>
                  <a:lnTo>
                    <a:pt x="1208" y="374"/>
                  </a:lnTo>
                  <a:lnTo>
                    <a:pt x="1246" y="393"/>
                  </a:lnTo>
                  <a:lnTo>
                    <a:pt x="1284" y="403"/>
                  </a:lnTo>
                  <a:lnTo>
                    <a:pt x="1323" y="393"/>
                  </a:lnTo>
                  <a:lnTo>
                    <a:pt x="1361" y="364"/>
                  </a:lnTo>
                  <a:lnTo>
                    <a:pt x="1380" y="326"/>
                  </a:lnTo>
                  <a:lnTo>
                    <a:pt x="1390" y="288"/>
                  </a:lnTo>
                  <a:lnTo>
                    <a:pt x="1380" y="240"/>
                  </a:lnTo>
                  <a:lnTo>
                    <a:pt x="1351" y="211"/>
                  </a:lnTo>
                  <a:lnTo>
                    <a:pt x="1275" y="144"/>
                  </a:lnTo>
                  <a:lnTo>
                    <a:pt x="1189" y="96"/>
                  </a:lnTo>
                  <a:lnTo>
                    <a:pt x="1093" y="48"/>
                  </a:lnTo>
                  <a:lnTo>
                    <a:pt x="997" y="20"/>
                  </a:lnTo>
                  <a:lnTo>
                    <a:pt x="901" y="10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>
              <a:off x="7754763" y="1746060"/>
              <a:ext cx="51290" cy="29027"/>
            </a:xfrm>
            <a:custGeom>
              <a:avLst/>
              <a:gdLst/>
              <a:ahLst/>
              <a:cxnLst/>
              <a:rect l="l" t="t" r="r" b="b"/>
              <a:pathLst>
                <a:path w="1304" h="738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7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3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89"/>
                  </a:lnTo>
                  <a:lnTo>
                    <a:pt x="49" y="508"/>
                  </a:lnTo>
                  <a:lnTo>
                    <a:pt x="20" y="537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61"/>
                  </a:lnTo>
                  <a:lnTo>
                    <a:pt x="58" y="700"/>
                  </a:lnTo>
                  <a:lnTo>
                    <a:pt x="97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3" y="700"/>
                  </a:lnTo>
                  <a:lnTo>
                    <a:pt x="767" y="652"/>
                  </a:lnTo>
                  <a:lnTo>
                    <a:pt x="892" y="594"/>
                  </a:lnTo>
                  <a:lnTo>
                    <a:pt x="1007" y="518"/>
                  </a:lnTo>
                  <a:lnTo>
                    <a:pt x="1102" y="412"/>
                  </a:lnTo>
                  <a:lnTo>
                    <a:pt x="1198" y="29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>
              <a:off x="7744222" y="1708027"/>
              <a:ext cx="46373" cy="40316"/>
            </a:xfrm>
            <a:custGeom>
              <a:avLst/>
              <a:gdLst/>
              <a:ahLst/>
              <a:cxnLst/>
              <a:rect l="l" t="t" r="r" b="b"/>
              <a:pathLst>
                <a:path w="1179" h="1025" extrusionOk="0">
                  <a:moveTo>
                    <a:pt x="1035" y="0"/>
                  </a:moveTo>
                  <a:lnTo>
                    <a:pt x="997" y="19"/>
                  </a:lnTo>
                  <a:lnTo>
                    <a:pt x="39" y="833"/>
                  </a:lnTo>
                  <a:lnTo>
                    <a:pt x="10" y="862"/>
                  </a:lnTo>
                  <a:lnTo>
                    <a:pt x="1" y="910"/>
                  </a:lnTo>
                  <a:lnTo>
                    <a:pt x="1" y="948"/>
                  </a:lnTo>
                  <a:lnTo>
                    <a:pt x="29" y="987"/>
                  </a:lnTo>
                  <a:lnTo>
                    <a:pt x="68" y="1015"/>
                  </a:lnTo>
                  <a:lnTo>
                    <a:pt x="106" y="1025"/>
                  </a:lnTo>
                  <a:lnTo>
                    <a:pt x="144" y="1025"/>
                  </a:lnTo>
                  <a:lnTo>
                    <a:pt x="183" y="1006"/>
                  </a:lnTo>
                  <a:lnTo>
                    <a:pt x="1140" y="192"/>
                  </a:lnTo>
                  <a:lnTo>
                    <a:pt x="1169" y="163"/>
                  </a:lnTo>
                  <a:lnTo>
                    <a:pt x="1179" y="115"/>
                  </a:lnTo>
                  <a:lnTo>
                    <a:pt x="1179" y="77"/>
                  </a:lnTo>
                  <a:lnTo>
                    <a:pt x="1160" y="38"/>
                  </a:lnTo>
                  <a:lnTo>
                    <a:pt x="1121" y="10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>
              <a:off x="7671891" y="1787122"/>
              <a:ext cx="51290" cy="29067"/>
            </a:xfrm>
            <a:custGeom>
              <a:avLst/>
              <a:gdLst/>
              <a:ahLst/>
              <a:cxnLst/>
              <a:rect l="l" t="t" r="r" b="b"/>
              <a:pathLst>
                <a:path w="1304" h="739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6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2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99"/>
                  </a:lnTo>
                  <a:lnTo>
                    <a:pt x="49" y="508"/>
                  </a:lnTo>
                  <a:lnTo>
                    <a:pt x="20" y="546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71"/>
                  </a:lnTo>
                  <a:lnTo>
                    <a:pt x="58" y="700"/>
                  </a:lnTo>
                  <a:lnTo>
                    <a:pt x="96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2" y="700"/>
                  </a:lnTo>
                  <a:lnTo>
                    <a:pt x="767" y="661"/>
                  </a:lnTo>
                  <a:lnTo>
                    <a:pt x="891" y="594"/>
                  </a:lnTo>
                  <a:lnTo>
                    <a:pt x="1006" y="518"/>
                  </a:lnTo>
                  <a:lnTo>
                    <a:pt x="1102" y="422"/>
                  </a:lnTo>
                  <a:lnTo>
                    <a:pt x="1198" y="30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>
              <a:off x="7651557" y="1763012"/>
              <a:ext cx="61831" cy="18132"/>
            </a:xfrm>
            <a:custGeom>
              <a:avLst/>
              <a:gdLst/>
              <a:ahLst/>
              <a:cxnLst/>
              <a:rect l="l" t="t" r="r" b="b"/>
              <a:pathLst>
                <a:path w="1572" h="461" extrusionOk="0">
                  <a:moveTo>
                    <a:pt x="1447" y="0"/>
                  </a:moveTo>
                  <a:lnTo>
                    <a:pt x="96" y="240"/>
                  </a:lnTo>
                  <a:lnTo>
                    <a:pt x="48" y="259"/>
                  </a:lnTo>
                  <a:lnTo>
                    <a:pt x="20" y="288"/>
                  </a:lnTo>
                  <a:lnTo>
                    <a:pt x="0" y="326"/>
                  </a:lnTo>
                  <a:lnTo>
                    <a:pt x="0" y="374"/>
                  </a:lnTo>
                  <a:lnTo>
                    <a:pt x="20" y="412"/>
                  </a:lnTo>
                  <a:lnTo>
                    <a:pt x="39" y="441"/>
                  </a:lnTo>
                  <a:lnTo>
                    <a:pt x="77" y="460"/>
                  </a:lnTo>
                  <a:lnTo>
                    <a:pt x="135" y="460"/>
                  </a:lnTo>
                  <a:lnTo>
                    <a:pt x="1485" y="221"/>
                  </a:lnTo>
                  <a:lnTo>
                    <a:pt x="1523" y="211"/>
                  </a:lnTo>
                  <a:lnTo>
                    <a:pt x="1552" y="182"/>
                  </a:lnTo>
                  <a:lnTo>
                    <a:pt x="1571" y="135"/>
                  </a:lnTo>
                  <a:lnTo>
                    <a:pt x="1571" y="96"/>
                  </a:lnTo>
                  <a:lnTo>
                    <a:pt x="1562" y="58"/>
                  </a:lnTo>
                  <a:lnTo>
                    <a:pt x="1533" y="20"/>
                  </a:lnTo>
                  <a:lnTo>
                    <a:pt x="1495" y="1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>
              <a:off x="6851005" y="3053669"/>
              <a:ext cx="875974" cy="1164871"/>
            </a:xfrm>
            <a:custGeom>
              <a:avLst/>
              <a:gdLst/>
              <a:ahLst/>
              <a:cxnLst/>
              <a:rect l="l" t="t" r="r" b="b"/>
              <a:pathLst>
                <a:path w="22271" h="29616" extrusionOk="0">
                  <a:moveTo>
                    <a:pt x="17807" y="0"/>
                  </a:moveTo>
                  <a:lnTo>
                    <a:pt x="17615" y="19"/>
                  </a:lnTo>
                  <a:lnTo>
                    <a:pt x="17424" y="48"/>
                  </a:lnTo>
                  <a:lnTo>
                    <a:pt x="17242" y="96"/>
                  </a:lnTo>
                  <a:lnTo>
                    <a:pt x="17050" y="144"/>
                  </a:lnTo>
                  <a:lnTo>
                    <a:pt x="16858" y="201"/>
                  </a:lnTo>
                  <a:lnTo>
                    <a:pt x="16676" y="278"/>
                  </a:lnTo>
                  <a:lnTo>
                    <a:pt x="16485" y="364"/>
                  </a:lnTo>
                  <a:lnTo>
                    <a:pt x="16303" y="450"/>
                  </a:lnTo>
                  <a:lnTo>
                    <a:pt x="16111" y="556"/>
                  </a:lnTo>
                  <a:lnTo>
                    <a:pt x="15929" y="671"/>
                  </a:lnTo>
                  <a:lnTo>
                    <a:pt x="15738" y="805"/>
                  </a:lnTo>
                  <a:lnTo>
                    <a:pt x="15546" y="939"/>
                  </a:lnTo>
                  <a:lnTo>
                    <a:pt x="15364" y="1082"/>
                  </a:lnTo>
                  <a:lnTo>
                    <a:pt x="15173" y="1245"/>
                  </a:lnTo>
                  <a:lnTo>
                    <a:pt x="14981" y="1408"/>
                  </a:lnTo>
                  <a:lnTo>
                    <a:pt x="14799" y="1590"/>
                  </a:lnTo>
                  <a:lnTo>
                    <a:pt x="14608" y="1782"/>
                  </a:lnTo>
                  <a:lnTo>
                    <a:pt x="14416" y="1983"/>
                  </a:lnTo>
                  <a:lnTo>
                    <a:pt x="14224" y="2184"/>
                  </a:lnTo>
                  <a:lnTo>
                    <a:pt x="14033" y="2404"/>
                  </a:lnTo>
                  <a:lnTo>
                    <a:pt x="13841" y="2644"/>
                  </a:lnTo>
                  <a:lnTo>
                    <a:pt x="13449" y="3132"/>
                  </a:lnTo>
                  <a:lnTo>
                    <a:pt x="13046" y="3659"/>
                  </a:lnTo>
                  <a:lnTo>
                    <a:pt x="12654" y="4234"/>
                  </a:lnTo>
                  <a:lnTo>
                    <a:pt x="12242" y="4847"/>
                  </a:lnTo>
                  <a:lnTo>
                    <a:pt x="11830" y="5498"/>
                  </a:lnTo>
                  <a:lnTo>
                    <a:pt x="11399" y="6188"/>
                  </a:lnTo>
                  <a:lnTo>
                    <a:pt x="10968" y="6925"/>
                  </a:lnTo>
                  <a:lnTo>
                    <a:pt x="10537" y="7691"/>
                  </a:lnTo>
                  <a:lnTo>
                    <a:pt x="10087" y="8496"/>
                  </a:lnTo>
                  <a:lnTo>
                    <a:pt x="9617" y="9348"/>
                  </a:lnTo>
                  <a:lnTo>
                    <a:pt x="9148" y="10230"/>
                  </a:lnTo>
                  <a:lnTo>
                    <a:pt x="8669" y="11149"/>
                  </a:lnTo>
                  <a:lnTo>
                    <a:pt x="7663" y="13113"/>
                  </a:lnTo>
                  <a:lnTo>
                    <a:pt x="6208" y="15976"/>
                  </a:lnTo>
                  <a:lnTo>
                    <a:pt x="4819" y="18764"/>
                  </a:lnTo>
                  <a:lnTo>
                    <a:pt x="3526" y="21369"/>
                  </a:lnTo>
                  <a:lnTo>
                    <a:pt x="2367" y="23716"/>
                  </a:lnTo>
                  <a:lnTo>
                    <a:pt x="652" y="27231"/>
                  </a:lnTo>
                  <a:lnTo>
                    <a:pt x="1" y="28572"/>
                  </a:lnTo>
                  <a:lnTo>
                    <a:pt x="365" y="28907"/>
                  </a:lnTo>
                  <a:lnTo>
                    <a:pt x="585" y="29079"/>
                  </a:lnTo>
                  <a:lnTo>
                    <a:pt x="700" y="29165"/>
                  </a:lnTo>
                  <a:lnTo>
                    <a:pt x="815" y="29252"/>
                  </a:lnTo>
                  <a:lnTo>
                    <a:pt x="949" y="29328"/>
                  </a:lnTo>
                  <a:lnTo>
                    <a:pt x="1083" y="29405"/>
                  </a:lnTo>
                  <a:lnTo>
                    <a:pt x="1217" y="29472"/>
                  </a:lnTo>
                  <a:lnTo>
                    <a:pt x="1371" y="29520"/>
                  </a:lnTo>
                  <a:lnTo>
                    <a:pt x="1524" y="29568"/>
                  </a:lnTo>
                  <a:lnTo>
                    <a:pt x="1696" y="29596"/>
                  </a:lnTo>
                  <a:lnTo>
                    <a:pt x="1869" y="29616"/>
                  </a:lnTo>
                  <a:lnTo>
                    <a:pt x="2051" y="29616"/>
                  </a:lnTo>
                  <a:lnTo>
                    <a:pt x="18333" y="11034"/>
                  </a:lnTo>
                  <a:lnTo>
                    <a:pt x="18410" y="10957"/>
                  </a:lnTo>
                  <a:lnTo>
                    <a:pt x="18621" y="10747"/>
                  </a:lnTo>
                  <a:lnTo>
                    <a:pt x="18937" y="10402"/>
                  </a:lnTo>
                  <a:lnTo>
                    <a:pt x="19339" y="9942"/>
                  </a:lnTo>
                  <a:lnTo>
                    <a:pt x="19559" y="9674"/>
                  </a:lnTo>
                  <a:lnTo>
                    <a:pt x="19789" y="9387"/>
                  </a:lnTo>
                  <a:lnTo>
                    <a:pt x="20029" y="9080"/>
                  </a:lnTo>
                  <a:lnTo>
                    <a:pt x="20268" y="8745"/>
                  </a:lnTo>
                  <a:lnTo>
                    <a:pt x="20517" y="8400"/>
                  </a:lnTo>
                  <a:lnTo>
                    <a:pt x="20757" y="8046"/>
                  </a:lnTo>
                  <a:lnTo>
                    <a:pt x="20987" y="7672"/>
                  </a:lnTo>
                  <a:lnTo>
                    <a:pt x="21216" y="7279"/>
                  </a:lnTo>
                  <a:lnTo>
                    <a:pt x="21427" y="6887"/>
                  </a:lnTo>
                  <a:lnTo>
                    <a:pt x="21619" y="6484"/>
                  </a:lnTo>
                  <a:lnTo>
                    <a:pt x="21801" y="6073"/>
                  </a:lnTo>
                  <a:lnTo>
                    <a:pt x="21877" y="5871"/>
                  </a:lnTo>
                  <a:lnTo>
                    <a:pt x="21954" y="5661"/>
                  </a:lnTo>
                  <a:lnTo>
                    <a:pt x="22021" y="5460"/>
                  </a:lnTo>
                  <a:lnTo>
                    <a:pt x="22078" y="5249"/>
                  </a:lnTo>
                  <a:lnTo>
                    <a:pt x="22126" y="5038"/>
                  </a:lnTo>
                  <a:lnTo>
                    <a:pt x="22174" y="4837"/>
                  </a:lnTo>
                  <a:lnTo>
                    <a:pt x="22213" y="4626"/>
                  </a:lnTo>
                  <a:lnTo>
                    <a:pt x="22241" y="4416"/>
                  </a:lnTo>
                  <a:lnTo>
                    <a:pt x="22260" y="4214"/>
                  </a:lnTo>
                  <a:lnTo>
                    <a:pt x="22270" y="4004"/>
                  </a:lnTo>
                  <a:lnTo>
                    <a:pt x="22270" y="3803"/>
                  </a:lnTo>
                  <a:lnTo>
                    <a:pt x="22251" y="3601"/>
                  </a:lnTo>
                  <a:lnTo>
                    <a:pt x="22232" y="3400"/>
                  </a:lnTo>
                  <a:lnTo>
                    <a:pt x="22203" y="3209"/>
                  </a:lnTo>
                  <a:lnTo>
                    <a:pt x="22155" y="3008"/>
                  </a:lnTo>
                  <a:lnTo>
                    <a:pt x="22098" y="2816"/>
                  </a:lnTo>
                  <a:lnTo>
                    <a:pt x="22031" y="2625"/>
                  </a:lnTo>
                  <a:lnTo>
                    <a:pt x="21944" y="2433"/>
                  </a:lnTo>
                  <a:lnTo>
                    <a:pt x="21849" y="2251"/>
                  </a:lnTo>
                  <a:lnTo>
                    <a:pt x="21743" y="2069"/>
                  </a:lnTo>
                  <a:lnTo>
                    <a:pt x="21619" y="1887"/>
                  </a:lnTo>
                  <a:lnTo>
                    <a:pt x="21485" y="1715"/>
                  </a:lnTo>
                  <a:lnTo>
                    <a:pt x="21331" y="1552"/>
                  </a:lnTo>
                  <a:lnTo>
                    <a:pt x="21159" y="1379"/>
                  </a:lnTo>
                  <a:lnTo>
                    <a:pt x="20977" y="1217"/>
                  </a:lnTo>
                  <a:lnTo>
                    <a:pt x="20785" y="1063"/>
                  </a:lnTo>
                  <a:lnTo>
                    <a:pt x="20575" y="910"/>
                  </a:lnTo>
                  <a:lnTo>
                    <a:pt x="20364" y="776"/>
                  </a:lnTo>
                  <a:lnTo>
                    <a:pt x="20163" y="651"/>
                  </a:lnTo>
                  <a:lnTo>
                    <a:pt x="19952" y="536"/>
                  </a:lnTo>
                  <a:lnTo>
                    <a:pt x="19751" y="431"/>
                  </a:lnTo>
                  <a:lnTo>
                    <a:pt x="19550" y="335"/>
                  </a:lnTo>
                  <a:lnTo>
                    <a:pt x="19358" y="259"/>
                  </a:lnTo>
                  <a:lnTo>
                    <a:pt x="19157" y="182"/>
                  </a:lnTo>
                  <a:lnTo>
                    <a:pt x="18966" y="125"/>
                  </a:lnTo>
                  <a:lnTo>
                    <a:pt x="18764" y="77"/>
                  </a:lnTo>
                  <a:lnTo>
                    <a:pt x="18573" y="38"/>
                  </a:lnTo>
                  <a:lnTo>
                    <a:pt x="18381" y="10"/>
                  </a:lnTo>
                  <a:lnTo>
                    <a:pt x="18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>
              <a:off x="7694507" y="1602894"/>
              <a:ext cx="201579" cy="123976"/>
            </a:xfrm>
            <a:custGeom>
              <a:avLst/>
              <a:gdLst/>
              <a:ahLst/>
              <a:cxnLst/>
              <a:rect l="l" t="t" r="r" b="b"/>
              <a:pathLst>
                <a:path w="5125" h="3152" extrusionOk="0">
                  <a:moveTo>
                    <a:pt x="3190" y="1"/>
                  </a:moveTo>
                  <a:lnTo>
                    <a:pt x="2998" y="10"/>
                  </a:lnTo>
                  <a:lnTo>
                    <a:pt x="2797" y="20"/>
                  </a:lnTo>
                  <a:lnTo>
                    <a:pt x="2596" y="39"/>
                  </a:lnTo>
                  <a:lnTo>
                    <a:pt x="2395" y="58"/>
                  </a:lnTo>
                  <a:lnTo>
                    <a:pt x="2203" y="87"/>
                  </a:lnTo>
                  <a:lnTo>
                    <a:pt x="2002" y="116"/>
                  </a:lnTo>
                  <a:lnTo>
                    <a:pt x="1820" y="154"/>
                  </a:lnTo>
                  <a:lnTo>
                    <a:pt x="1629" y="202"/>
                  </a:lnTo>
                  <a:lnTo>
                    <a:pt x="1456" y="250"/>
                  </a:lnTo>
                  <a:lnTo>
                    <a:pt x="1284" y="298"/>
                  </a:lnTo>
                  <a:lnTo>
                    <a:pt x="1121" y="355"/>
                  </a:lnTo>
                  <a:lnTo>
                    <a:pt x="977" y="413"/>
                  </a:lnTo>
                  <a:lnTo>
                    <a:pt x="834" y="480"/>
                  </a:lnTo>
                  <a:lnTo>
                    <a:pt x="709" y="547"/>
                  </a:lnTo>
                  <a:lnTo>
                    <a:pt x="604" y="614"/>
                  </a:lnTo>
                  <a:lnTo>
                    <a:pt x="422" y="757"/>
                  </a:lnTo>
                  <a:lnTo>
                    <a:pt x="269" y="872"/>
                  </a:lnTo>
                  <a:lnTo>
                    <a:pt x="163" y="978"/>
                  </a:lnTo>
                  <a:lnTo>
                    <a:pt x="87" y="1074"/>
                  </a:lnTo>
                  <a:lnTo>
                    <a:pt x="39" y="1150"/>
                  </a:lnTo>
                  <a:lnTo>
                    <a:pt x="10" y="1208"/>
                  </a:lnTo>
                  <a:lnTo>
                    <a:pt x="0" y="1265"/>
                  </a:lnTo>
                  <a:lnTo>
                    <a:pt x="19" y="1313"/>
                  </a:lnTo>
                  <a:lnTo>
                    <a:pt x="39" y="1342"/>
                  </a:lnTo>
                  <a:lnTo>
                    <a:pt x="77" y="1370"/>
                  </a:lnTo>
                  <a:lnTo>
                    <a:pt x="115" y="1390"/>
                  </a:lnTo>
                  <a:lnTo>
                    <a:pt x="154" y="1409"/>
                  </a:lnTo>
                  <a:lnTo>
                    <a:pt x="221" y="1428"/>
                  </a:lnTo>
                  <a:lnTo>
                    <a:pt x="259" y="1428"/>
                  </a:lnTo>
                  <a:lnTo>
                    <a:pt x="527" y="1409"/>
                  </a:lnTo>
                  <a:lnTo>
                    <a:pt x="1044" y="1409"/>
                  </a:lnTo>
                  <a:lnTo>
                    <a:pt x="1284" y="1428"/>
                  </a:lnTo>
                  <a:lnTo>
                    <a:pt x="1514" y="1457"/>
                  </a:lnTo>
                  <a:lnTo>
                    <a:pt x="1724" y="1495"/>
                  </a:lnTo>
                  <a:lnTo>
                    <a:pt x="1935" y="1533"/>
                  </a:lnTo>
                  <a:lnTo>
                    <a:pt x="2127" y="1591"/>
                  </a:lnTo>
                  <a:lnTo>
                    <a:pt x="2309" y="1648"/>
                  </a:lnTo>
                  <a:lnTo>
                    <a:pt x="2481" y="1715"/>
                  </a:lnTo>
                  <a:lnTo>
                    <a:pt x="2644" y="1782"/>
                  </a:lnTo>
                  <a:lnTo>
                    <a:pt x="2797" y="1859"/>
                  </a:lnTo>
                  <a:lnTo>
                    <a:pt x="2941" y="1936"/>
                  </a:lnTo>
                  <a:lnTo>
                    <a:pt x="3075" y="2022"/>
                  </a:lnTo>
                  <a:lnTo>
                    <a:pt x="3199" y="2108"/>
                  </a:lnTo>
                  <a:lnTo>
                    <a:pt x="3324" y="2194"/>
                  </a:lnTo>
                  <a:lnTo>
                    <a:pt x="3525" y="2367"/>
                  </a:lnTo>
                  <a:lnTo>
                    <a:pt x="3697" y="2539"/>
                  </a:lnTo>
                  <a:lnTo>
                    <a:pt x="3841" y="2702"/>
                  </a:lnTo>
                  <a:lnTo>
                    <a:pt x="3956" y="2845"/>
                  </a:lnTo>
                  <a:lnTo>
                    <a:pt x="4033" y="2970"/>
                  </a:lnTo>
                  <a:lnTo>
                    <a:pt x="4090" y="3066"/>
                  </a:lnTo>
                  <a:lnTo>
                    <a:pt x="4138" y="3152"/>
                  </a:lnTo>
                  <a:lnTo>
                    <a:pt x="4464" y="3123"/>
                  </a:lnTo>
                  <a:lnTo>
                    <a:pt x="4502" y="2750"/>
                  </a:lnTo>
                  <a:lnTo>
                    <a:pt x="4550" y="2434"/>
                  </a:lnTo>
                  <a:lnTo>
                    <a:pt x="4607" y="2156"/>
                  </a:lnTo>
                  <a:lnTo>
                    <a:pt x="4655" y="1926"/>
                  </a:lnTo>
                  <a:lnTo>
                    <a:pt x="4713" y="1734"/>
                  </a:lnTo>
                  <a:lnTo>
                    <a:pt x="4770" y="1572"/>
                  </a:lnTo>
                  <a:lnTo>
                    <a:pt x="4818" y="1447"/>
                  </a:lnTo>
                  <a:lnTo>
                    <a:pt x="4866" y="1342"/>
                  </a:lnTo>
                  <a:lnTo>
                    <a:pt x="4914" y="1265"/>
                  </a:lnTo>
                  <a:lnTo>
                    <a:pt x="4962" y="1217"/>
                  </a:lnTo>
                  <a:lnTo>
                    <a:pt x="5000" y="1179"/>
                  </a:lnTo>
                  <a:lnTo>
                    <a:pt x="5038" y="1150"/>
                  </a:lnTo>
                  <a:lnTo>
                    <a:pt x="5067" y="1141"/>
                  </a:lnTo>
                  <a:lnTo>
                    <a:pt x="5105" y="1141"/>
                  </a:lnTo>
                  <a:lnTo>
                    <a:pt x="5125" y="997"/>
                  </a:lnTo>
                  <a:lnTo>
                    <a:pt x="5125" y="872"/>
                  </a:lnTo>
                  <a:lnTo>
                    <a:pt x="5096" y="748"/>
                  </a:lnTo>
                  <a:lnTo>
                    <a:pt x="5048" y="643"/>
                  </a:lnTo>
                  <a:lnTo>
                    <a:pt x="4990" y="537"/>
                  </a:lnTo>
                  <a:lnTo>
                    <a:pt x="4904" y="451"/>
                  </a:lnTo>
                  <a:lnTo>
                    <a:pt x="4809" y="365"/>
                  </a:lnTo>
                  <a:lnTo>
                    <a:pt x="4694" y="298"/>
                  </a:lnTo>
                  <a:lnTo>
                    <a:pt x="4569" y="231"/>
                  </a:lnTo>
                  <a:lnTo>
                    <a:pt x="4425" y="173"/>
                  </a:lnTo>
                  <a:lnTo>
                    <a:pt x="4272" y="125"/>
                  </a:lnTo>
                  <a:lnTo>
                    <a:pt x="4109" y="87"/>
                  </a:lnTo>
                  <a:lnTo>
                    <a:pt x="3946" y="58"/>
                  </a:lnTo>
                  <a:lnTo>
                    <a:pt x="3765" y="30"/>
                  </a:lnTo>
                  <a:lnTo>
                    <a:pt x="3583" y="20"/>
                  </a:lnTo>
                  <a:lnTo>
                    <a:pt x="3391" y="10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>
              <a:off x="7951420" y="1776188"/>
              <a:ext cx="441586" cy="528983"/>
            </a:xfrm>
            <a:custGeom>
              <a:avLst/>
              <a:gdLst/>
              <a:ahLst/>
              <a:cxnLst/>
              <a:rect l="l" t="t" r="r" b="b"/>
              <a:pathLst>
                <a:path w="11227" h="13449" extrusionOk="0">
                  <a:moveTo>
                    <a:pt x="5067" y="1"/>
                  </a:moveTo>
                  <a:lnTo>
                    <a:pt x="4818" y="355"/>
                  </a:lnTo>
                  <a:lnTo>
                    <a:pt x="4445" y="891"/>
                  </a:lnTo>
                  <a:lnTo>
                    <a:pt x="3468" y="2367"/>
                  </a:lnTo>
                  <a:lnTo>
                    <a:pt x="2884" y="3219"/>
                  </a:lnTo>
                  <a:lnTo>
                    <a:pt x="2280" y="4100"/>
                  </a:lnTo>
                  <a:lnTo>
                    <a:pt x="1658" y="4962"/>
                  </a:lnTo>
                  <a:lnTo>
                    <a:pt x="1351" y="5374"/>
                  </a:lnTo>
                  <a:lnTo>
                    <a:pt x="1045" y="5776"/>
                  </a:lnTo>
                  <a:lnTo>
                    <a:pt x="901" y="5968"/>
                  </a:lnTo>
                  <a:lnTo>
                    <a:pt x="767" y="6169"/>
                  </a:lnTo>
                  <a:lnTo>
                    <a:pt x="652" y="6361"/>
                  </a:lnTo>
                  <a:lnTo>
                    <a:pt x="537" y="6562"/>
                  </a:lnTo>
                  <a:lnTo>
                    <a:pt x="441" y="6763"/>
                  </a:lnTo>
                  <a:lnTo>
                    <a:pt x="355" y="6964"/>
                  </a:lnTo>
                  <a:lnTo>
                    <a:pt x="269" y="7175"/>
                  </a:lnTo>
                  <a:lnTo>
                    <a:pt x="202" y="7376"/>
                  </a:lnTo>
                  <a:lnTo>
                    <a:pt x="144" y="7577"/>
                  </a:lnTo>
                  <a:lnTo>
                    <a:pt x="96" y="7778"/>
                  </a:lnTo>
                  <a:lnTo>
                    <a:pt x="58" y="7989"/>
                  </a:lnTo>
                  <a:lnTo>
                    <a:pt x="29" y="8190"/>
                  </a:lnTo>
                  <a:lnTo>
                    <a:pt x="10" y="8391"/>
                  </a:lnTo>
                  <a:lnTo>
                    <a:pt x="1" y="8592"/>
                  </a:lnTo>
                  <a:lnTo>
                    <a:pt x="1" y="8793"/>
                  </a:lnTo>
                  <a:lnTo>
                    <a:pt x="10" y="8995"/>
                  </a:lnTo>
                  <a:lnTo>
                    <a:pt x="20" y="9196"/>
                  </a:lnTo>
                  <a:lnTo>
                    <a:pt x="39" y="9387"/>
                  </a:lnTo>
                  <a:lnTo>
                    <a:pt x="77" y="9588"/>
                  </a:lnTo>
                  <a:lnTo>
                    <a:pt x="116" y="9780"/>
                  </a:lnTo>
                  <a:lnTo>
                    <a:pt x="154" y="9972"/>
                  </a:lnTo>
                  <a:lnTo>
                    <a:pt x="211" y="10154"/>
                  </a:lnTo>
                  <a:lnTo>
                    <a:pt x="269" y="10345"/>
                  </a:lnTo>
                  <a:lnTo>
                    <a:pt x="336" y="10527"/>
                  </a:lnTo>
                  <a:lnTo>
                    <a:pt x="412" y="10699"/>
                  </a:lnTo>
                  <a:lnTo>
                    <a:pt x="489" y="10881"/>
                  </a:lnTo>
                  <a:lnTo>
                    <a:pt x="575" y="11044"/>
                  </a:lnTo>
                  <a:lnTo>
                    <a:pt x="661" y="11217"/>
                  </a:lnTo>
                  <a:lnTo>
                    <a:pt x="757" y="11380"/>
                  </a:lnTo>
                  <a:lnTo>
                    <a:pt x="863" y="11533"/>
                  </a:lnTo>
                  <a:lnTo>
                    <a:pt x="968" y="11696"/>
                  </a:lnTo>
                  <a:lnTo>
                    <a:pt x="1083" y="11839"/>
                  </a:lnTo>
                  <a:lnTo>
                    <a:pt x="1198" y="11983"/>
                  </a:lnTo>
                  <a:lnTo>
                    <a:pt x="1313" y="12127"/>
                  </a:lnTo>
                  <a:lnTo>
                    <a:pt x="1437" y="12261"/>
                  </a:lnTo>
                  <a:lnTo>
                    <a:pt x="1571" y="12385"/>
                  </a:lnTo>
                  <a:lnTo>
                    <a:pt x="1705" y="12500"/>
                  </a:lnTo>
                  <a:lnTo>
                    <a:pt x="1840" y="12615"/>
                  </a:lnTo>
                  <a:lnTo>
                    <a:pt x="1983" y="12730"/>
                  </a:lnTo>
                  <a:lnTo>
                    <a:pt x="2127" y="12826"/>
                  </a:lnTo>
                  <a:lnTo>
                    <a:pt x="2271" y="12922"/>
                  </a:lnTo>
                  <a:lnTo>
                    <a:pt x="2414" y="13017"/>
                  </a:lnTo>
                  <a:lnTo>
                    <a:pt x="2568" y="13094"/>
                  </a:lnTo>
                  <a:lnTo>
                    <a:pt x="2721" y="13171"/>
                  </a:lnTo>
                  <a:lnTo>
                    <a:pt x="2874" y="13228"/>
                  </a:lnTo>
                  <a:lnTo>
                    <a:pt x="3037" y="13286"/>
                  </a:lnTo>
                  <a:lnTo>
                    <a:pt x="3190" y="13343"/>
                  </a:lnTo>
                  <a:lnTo>
                    <a:pt x="3353" y="13381"/>
                  </a:lnTo>
                  <a:lnTo>
                    <a:pt x="3516" y="13410"/>
                  </a:lnTo>
                  <a:lnTo>
                    <a:pt x="3679" y="13429"/>
                  </a:lnTo>
                  <a:lnTo>
                    <a:pt x="3841" y="13448"/>
                  </a:lnTo>
                  <a:lnTo>
                    <a:pt x="4167" y="13448"/>
                  </a:lnTo>
                  <a:lnTo>
                    <a:pt x="4330" y="13429"/>
                  </a:lnTo>
                  <a:lnTo>
                    <a:pt x="4493" y="13401"/>
                  </a:lnTo>
                  <a:lnTo>
                    <a:pt x="4656" y="13372"/>
                  </a:lnTo>
                  <a:lnTo>
                    <a:pt x="4818" y="13324"/>
                  </a:lnTo>
                  <a:lnTo>
                    <a:pt x="4981" y="13266"/>
                  </a:lnTo>
                  <a:lnTo>
                    <a:pt x="5144" y="13199"/>
                  </a:lnTo>
                  <a:lnTo>
                    <a:pt x="5297" y="13123"/>
                  </a:lnTo>
                  <a:lnTo>
                    <a:pt x="5460" y="13027"/>
                  </a:lnTo>
                  <a:lnTo>
                    <a:pt x="5613" y="12931"/>
                  </a:lnTo>
                  <a:lnTo>
                    <a:pt x="5767" y="12816"/>
                  </a:lnTo>
                  <a:lnTo>
                    <a:pt x="5920" y="12692"/>
                  </a:lnTo>
                  <a:lnTo>
                    <a:pt x="6111" y="12500"/>
                  </a:lnTo>
                  <a:lnTo>
                    <a:pt x="6332" y="12261"/>
                  </a:lnTo>
                  <a:lnTo>
                    <a:pt x="6619" y="11945"/>
                  </a:lnTo>
                  <a:lnTo>
                    <a:pt x="6964" y="11542"/>
                  </a:lnTo>
                  <a:lnTo>
                    <a:pt x="7357" y="11054"/>
                  </a:lnTo>
                  <a:lnTo>
                    <a:pt x="7567" y="10786"/>
                  </a:lnTo>
                  <a:lnTo>
                    <a:pt x="7778" y="10498"/>
                  </a:lnTo>
                  <a:lnTo>
                    <a:pt x="7998" y="10192"/>
                  </a:lnTo>
                  <a:lnTo>
                    <a:pt x="8228" y="9866"/>
                  </a:lnTo>
                  <a:lnTo>
                    <a:pt x="8458" y="9521"/>
                  </a:lnTo>
                  <a:lnTo>
                    <a:pt x="8688" y="9167"/>
                  </a:lnTo>
                  <a:lnTo>
                    <a:pt x="8918" y="8793"/>
                  </a:lnTo>
                  <a:lnTo>
                    <a:pt x="9148" y="8401"/>
                  </a:lnTo>
                  <a:lnTo>
                    <a:pt x="9368" y="7998"/>
                  </a:lnTo>
                  <a:lnTo>
                    <a:pt x="9588" y="7577"/>
                  </a:lnTo>
                  <a:lnTo>
                    <a:pt x="9809" y="7146"/>
                  </a:lnTo>
                  <a:lnTo>
                    <a:pt x="10010" y="6696"/>
                  </a:lnTo>
                  <a:lnTo>
                    <a:pt x="10211" y="6236"/>
                  </a:lnTo>
                  <a:lnTo>
                    <a:pt x="10402" y="5767"/>
                  </a:lnTo>
                  <a:lnTo>
                    <a:pt x="10575" y="5278"/>
                  </a:lnTo>
                  <a:lnTo>
                    <a:pt x="10738" y="4780"/>
                  </a:lnTo>
                  <a:lnTo>
                    <a:pt x="10891" y="4273"/>
                  </a:lnTo>
                  <a:lnTo>
                    <a:pt x="11015" y="3746"/>
                  </a:lnTo>
                  <a:lnTo>
                    <a:pt x="11130" y="3219"/>
                  </a:lnTo>
                  <a:lnTo>
                    <a:pt x="11226" y="2673"/>
                  </a:lnTo>
                  <a:lnTo>
                    <a:pt x="50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6"/>
            <p:cNvSpPr/>
            <p:nvPr/>
          </p:nvSpPr>
          <p:spPr>
            <a:xfrm>
              <a:off x="7534389" y="1389325"/>
              <a:ext cx="265652" cy="115677"/>
            </a:xfrm>
            <a:custGeom>
              <a:avLst/>
              <a:gdLst/>
              <a:ahLst/>
              <a:cxnLst/>
              <a:rect l="l" t="t" r="r" b="b"/>
              <a:pathLst>
                <a:path w="6754" h="2941" extrusionOk="0">
                  <a:moveTo>
                    <a:pt x="3123" y="0"/>
                  </a:moveTo>
                  <a:lnTo>
                    <a:pt x="2970" y="10"/>
                  </a:lnTo>
                  <a:lnTo>
                    <a:pt x="2817" y="38"/>
                  </a:lnTo>
                  <a:lnTo>
                    <a:pt x="2673" y="67"/>
                  </a:lnTo>
                  <a:lnTo>
                    <a:pt x="2520" y="115"/>
                  </a:lnTo>
                  <a:lnTo>
                    <a:pt x="2376" y="172"/>
                  </a:lnTo>
                  <a:lnTo>
                    <a:pt x="2242" y="239"/>
                  </a:lnTo>
                  <a:lnTo>
                    <a:pt x="2098" y="316"/>
                  </a:lnTo>
                  <a:lnTo>
                    <a:pt x="1974" y="402"/>
                  </a:lnTo>
                  <a:lnTo>
                    <a:pt x="1840" y="498"/>
                  </a:lnTo>
                  <a:lnTo>
                    <a:pt x="1533" y="651"/>
                  </a:lnTo>
                  <a:lnTo>
                    <a:pt x="1217" y="824"/>
                  </a:lnTo>
                  <a:lnTo>
                    <a:pt x="1035" y="929"/>
                  </a:lnTo>
                  <a:lnTo>
                    <a:pt x="853" y="1034"/>
                  </a:lnTo>
                  <a:lnTo>
                    <a:pt x="681" y="1159"/>
                  </a:lnTo>
                  <a:lnTo>
                    <a:pt x="508" y="1274"/>
                  </a:lnTo>
                  <a:lnTo>
                    <a:pt x="355" y="1398"/>
                  </a:lnTo>
                  <a:lnTo>
                    <a:pt x="221" y="1523"/>
                  </a:lnTo>
                  <a:lnTo>
                    <a:pt x="116" y="1647"/>
                  </a:lnTo>
                  <a:lnTo>
                    <a:pt x="68" y="1714"/>
                  </a:lnTo>
                  <a:lnTo>
                    <a:pt x="39" y="1772"/>
                  </a:lnTo>
                  <a:lnTo>
                    <a:pt x="20" y="1829"/>
                  </a:lnTo>
                  <a:lnTo>
                    <a:pt x="1" y="1887"/>
                  </a:lnTo>
                  <a:lnTo>
                    <a:pt x="1" y="1944"/>
                  </a:lnTo>
                  <a:lnTo>
                    <a:pt x="20" y="1992"/>
                  </a:lnTo>
                  <a:lnTo>
                    <a:pt x="3315" y="1992"/>
                  </a:lnTo>
                  <a:lnTo>
                    <a:pt x="6207" y="2940"/>
                  </a:lnTo>
                  <a:lnTo>
                    <a:pt x="6753" y="1465"/>
                  </a:lnTo>
                  <a:lnTo>
                    <a:pt x="4177" y="220"/>
                  </a:lnTo>
                  <a:lnTo>
                    <a:pt x="4033" y="153"/>
                  </a:lnTo>
                  <a:lnTo>
                    <a:pt x="3889" y="105"/>
                  </a:lnTo>
                  <a:lnTo>
                    <a:pt x="3736" y="57"/>
                  </a:lnTo>
                  <a:lnTo>
                    <a:pt x="3583" y="29"/>
                  </a:lnTo>
                  <a:lnTo>
                    <a:pt x="3430" y="10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6"/>
            <p:cNvSpPr/>
            <p:nvPr/>
          </p:nvSpPr>
          <p:spPr>
            <a:xfrm>
              <a:off x="6751575" y="2828733"/>
              <a:ext cx="442333" cy="90858"/>
            </a:xfrm>
            <a:custGeom>
              <a:avLst/>
              <a:gdLst/>
              <a:ahLst/>
              <a:cxnLst/>
              <a:rect l="l" t="t" r="r" b="b"/>
              <a:pathLst>
                <a:path w="11246" h="2310" extrusionOk="0">
                  <a:moveTo>
                    <a:pt x="2117" y="1"/>
                  </a:moveTo>
                  <a:lnTo>
                    <a:pt x="1897" y="20"/>
                  </a:lnTo>
                  <a:lnTo>
                    <a:pt x="1686" y="49"/>
                  </a:lnTo>
                  <a:lnTo>
                    <a:pt x="1485" y="97"/>
                  </a:lnTo>
                  <a:lnTo>
                    <a:pt x="1293" y="173"/>
                  </a:lnTo>
                  <a:lnTo>
                    <a:pt x="1111" y="260"/>
                  </a:lnTo>
                  <a:lnTo>
                    <a:pt x="939" y="365"/>
                  </a:lnTo>
                  <a:lnTo>
                    <a:pt x="776" y="489"/>
                  </a:lnTo>
                  <a:lnTo>
                    <a:pt x="623" y="624"/>
                  </a:lnTo>
                  <a:lnTo>
                    <a:pt x="489" y="777"/>
                  </a:lnTo>
                  <a:lnTo>
                    <a:pt x="364" y="940"/>
                  </a:lnTo>
                  <a:lnTo>
                    <a:pt x="259" y="1112"/>
                  </a:lnTo>
                  <a:lnTo>
                    <a:pt x="173" y="1294"/>
                  </a:lnTo>
                  <a:lnTo>
                    <a:pt x="96" y="1486"/>
                  </a:lnTo>
                  <a:lnTo>
                    <a:pt x="48" y="1687"/>
                  </a:lnTo>
                  <a:lnTo>
                    <a:pt x="20" y="1897"/>
                  </a:lnTo>
                  <a:lnTo>
                    <a:pt x="0" y="2118"/>
                  </a:lnTo>
                  <a:lnTo>
                    <a:pt x="0" y="2309"/>
                  </a:lnTo>
                  <a:lnTo>
                    <a:pt x="11245" y="2309"/>
                  </a:lnTo>
                  <a:lnTo>
                    <a:pt x="11245" y="2118"/>
                  </a:lnTo>
                  <a:lnTo>
                    <a:pt x="11235" y="1897"/>
                  </a:lnTo>
                  <a:lnTo>
                    <a:pt x="11207" y="1687"/>
                  </a:lnTo>
                  <a:lnTo>
                    <a:pt x="11149" y="1486"/>
                  </a:lnTo>
                  <a:lnTo>
                    <a:pt x="11082" y="1294"/>
                  </a:lnTo>
                  <a:lnTo>
                    <a:pt x="10986" y="1112"/>
                  </a:lnTo>
                  <a:lnTo>
                    <a:pt x="10881" y="940"/>
                  </a:lnTo>
                  <a:lnTo>
                    <a:pt x="10766" y="777"/>
                  </a:lnTo>
                  <a:lnTo>
                    <a:pt x="10622" y="624"/>
                  </a:lnTo>
                  <a:lnTo>
                    <a:pt x="10479" y="489"/>
                  </a:lnTo>
                  <a:lnTo>
                    <a:pt x="10316" y="365"/>
                  </a:lnTo>
                  <a:lnTo>
                    <a:pt x="10144" y="260"/>
                  </a:lnTo>
                  <a:lnTo>
                    <a:pt x="9952" y="173"/>
                  </a:lnTo>
                  <a:lnTo>
                    <a:pt x="9760" y="97"/>
                  </a:lnTo>
                  <a:lnTo>
                    <a:pt x="9559" y="49"/>
                  </a:lnTo>
                  <a:lnTo>
                    <a:pt x="9349" y="2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6"/>
            <p:cNvSpPr/>
            <p:nvPr/>
          </p:nvSpPr>
          <p:spPr>
            <a:xfrm>
              <a:off x="6644947" y="2603837"/>
              <a:ext cx="334208" cy="315761"/>
            </a:xfrm>
            <a:custGeom>
              <a:avLst/>
              <a:gdLst/>
              <a:ahLst/>
              <a:cxnLst/>
              <a:rect l="l" t="t" r="r" b="b"/>
              <a:pathLst>
                <a:path w="8497" h="8028" extrusionOk="0">
                  <a:moveTo>
                    <a:pt x="2041" y="1"/>
                  </a:moveTo>
                  <a:lnTo>
                    <a:pt x="1" y="8027"/>
                  </a:lnTo>
                  <a:lnTo>
                    <a:pt x="6456" y="8027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6143904" y="1766394"/>
              <a:ext cx="1389814" cy="897410"/>
            </a:xfrm>
            <a:custGeom>
              <a:avLst/>
              <a:gdLst/>
              <a:ahLst/>
              <a:cxnLst/>
              <a:rect l="l" t="t" r="r" b="b"/>
              <a:pathLst>
                <a:path w="35335" h="22816" extrusionOk="0">
                  <a:moveTo>
                    <a:pt x="1687" y="1"/>
                  </a:moveTo>
                  <a:lnTo>
                    <a:pt x="1514" y="10"/>
                  </a:lnTo>
                  <a:lnTo>
                    <a:pt x="1342" y="39"/>
                  </a:lnTo>
                  <a:lnTo>
                    <a:pt x="1179" y="77"/>
                  </a:lnTo>
                  <a:lnTo>
                    <a:pt x="1026" y="135"/>
                  </a:lnTo>
                  <a:lnTo>
                    <a:pt x="882" y="202"/>
                  </a:lnTo>
                  <a:lnTo>
                    <a:pt x="738" y="288"/>
                  </a:lnTo>
                  <a:lnTo>
                    <a:pt x="614" y="384"/>
                  </a:lnTo>
                  <a:lnTo>
                    <a:pt x="489" y="499"/>
                  </a:lnTo>
                  <a:lnTo>
                    <a:pt x="384" y="614"/>
                  </a:lnTo>
                  <a:lnTo>
                    <a:pt x="288" y="748"/>
                  </a:lnTo>
                  <a:lnTo>
                    <a:pt x="202" y="882"/>
                  </a:lnTo>
                  <a:lnTo>
                    <a:pt x="135" y="1026"/>
                  </a:lnTo>
                  <a:lnTo>
                    <a:pt x="78" y="1188"/>
                  </a:lnTo>
                  <a:lnTo>
                    <a:pt x="30" y="1342"/>
                  </a:lnTo>
                  <a:lnTo>
                    <a:pt x="10" y="1514"/>
                  </a:lnTo>
                  <a:lnTo>
                    <a:pt x="1" y="1686"/>
                  </a:lnTo>
                  <a:lnTo>
                    <a:pt x="2405" y="21130"/>
                  </a:lnTo>
                  <a:lnTo>
                    <a:pt x="2415" y="21302"/>
                  </a:lnTo>
                  <a:lnTo>
                    <a:pt x="2434" y="21475"/>
                  </a:lnTo>
                  <a:lnTo>
                    <a:pt x="2482" y="21638"/>
                  </a:lnTo>
                  <a:lnTo>
                    <a:pt x="2539" y="21791"/>
                  </a:lnTo>
                  <a:lnTo>
                    <a:pt x="2606" y="21935"/>
                  </a:lnTo>
                  <a:lnTo>
                    <a:pt x="2692" y="22078"/>
                  </a:lnTo>
                  <a:lnTo>
                    <a:pt x="2788" y="22203"/>
                  </a:lnTo>
                  <a:lnTo>
                    <a:pt x="2893" y="22327"/>
                  </a:lnTo>
                  <a:lnTo>
                    <a:pt x="3018" y="22433"/>
                  </a:lnTo>
                  <a:lnTo>
                    <a:pt x="3143" y="22528"/>
                  </a:lnTo>
                  <a:lnTo>
                    <a:pt x="3286" y="22615"/>
                  </a:lnTo>
                  <a:lnTo>
                    <a:pt x="3430" y="22682"/>
                  </a:lnTo>
                  <a:lnTo>
                    <a:pt x="3583" y="22739"/>
                  </a:lnTo>
                  <a:lnTo>
                    <a:pt x="3746" y="22787"/>
                  </a:lnTo>
                  <a:lnTo>
                    <a:pt x="3918" y="22806"/>
                  </a:lnTo>
                  <a:lnTo>
                    <a:pt x="4091" y="22816"/>
                  </a:lnTo>
                  <a:lnTo>
                    <a:pt x="33649" y="22816"/>
                  </a:lnTo>
                  <a:lnTo>
                    <a:pt x="33821" y="22806"/>
                  </a:lnTo>
                  <a:lnTo>
                    <a:pt x="33984" y="22787"/>
                  </a:lnTo>
                  <a:lnTo>
                    <a:pt x="34147" y="22739"/>
                  </a:lnTo>
                  <a:lnTo>
                    <a:pt x="34300" y="22682"/>
                  </a:lnTo>
                  <a:lnTo>
                    <a:pt x="34453" y="22615"/>
                  </a:lnTo>
                  <a:lnTo>
                    <a:pt x="34587" y="22528"/>
                  </a:lnTo>
                  <a:lnTo>
                    <a:pt x="34721" y="22433"/>
                  </a:lnTo>
                  <a:lnTo>
                    <a:pt x="34836" y="22327"/>
                  </a:lnTo>
                  <a:lnTo>
                    <a:pt x="34951" y="22203"/>
                  </a:lnTo>
                  <a:lnTo>
                    <a:pt x="35047" y="22078"/>
                  </a:lnTo>
                  <a:lnTo>
                    <a:pt x="35133" y="21935"/>
                  </a:lnTo>
                  <a:lnTo>
                    <a:pt x="35200" y="21791"/>
                  </a:lnTo>
                  <a:lnTo>
                    <a:pt x="35258" y="21638"/>
                  </a:lnTo>
                  <a:lnTo>
                    <a:pt x="35296" y="21475"/>
                  </a:lnTo>
                  <a:lnTo>
                    <a:pt x="35325" y="21302"/>
                  </a:lnTo>
                  <a:lnTo>
                    <a:pt x="35334" y="21130"/>
                  </a:lnTo>
                  <a:lnTo>
                    <a:pt x="32930" y="1686"/>
                  </a:lnTo>
                  <a:lnTo>
                    <a:pt x="32921" y="1514"/>
                  </a:lnTo>
                  <a:lnTo>
                    <a:pt x="32892" y="1342"/>
                  </a:lnTo>
                  <a:lnTo>
                    <a:pt x="32854" y="1188"/>
                  </a:lnTo>
                  <a:lnTo>
                    <a:pt x="32796" y="1026"/>
                  </a:lnTo>
                  <a:lnTo>
                    <a:pt x="32729" y="882"/>
                  </a:lnTo>
                  <a:lnTo>
                    <a:pt x="32643" y="748"/>
                  </a:lnTo>
                  <a:lnTo>
                    <a:pt x="32547" y="614"/>
                  </a:lnTo>
                  <a:lnTo>
                    <a:pt x="32432" y="499"/>
                  </a:lnTo>
                  <a:lnTo>
                    <a:pt x="32317" y="384"/>
                  </a:lnTo>
                  <a:lnTo>
                    <a:pt x="32183" y="288"/>
                  </a:lnTo>
                  <a:lnTo>
                    <a:pt x="32049" y="202"/>
                  </a:lnTo>
                  <a:lnTo>
                    <a:pt x="31896" y="135"/>
                  </a:lnTo>
                  <a:lnTo>
                    <a:pt x="31743" y="77"/>
                  </a:lnTo>
                  <a:lnTo>
                    <a:pt x="31580" y="39"/>
                  </a:lnTo>
                  <a:lnTo>
                    <a:pt x="31417" y="10"/>
                  </a:lnTo>
                  <a:lnTo>
                    <a:pt x="3124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5860993" y="3031447"/>
              <a:ext cx="2330490" cy="50503"/>
            </a:xfrm>
            <a:custGeom>
              <a:avLst/>
              <a:gdLst/>
              <a:ahLst/>
              <a:cxnLst/>
              <a:rect l="l" t="t" r="r" b="b"/>
              <a:pathLst>
                <a:path w="59251" h="1284" extrusionOk="0">
                  <a:moveTo>
                    <a:pt x="1" y="0"/>
                  </a:moveTo>
                  <a:lnTo>
                    <a:pt x="1" y="1283"/>
                  </a:lnTo>
                  <a:lnTo>
                    <a:pt x="59251" y="1283"/>
                  </a:lnTo>
                  <a:lnTo>
                    <a:pt x="59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5559242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11341" y="1"/>
                  </a:moveTo>
                  <a:lnTo>
                    <a:pt x="1" y="42298"/>
                  </a:lnTo>
                  <a:lnTo>
                    <a:pt x="1437" y="42298"/>
                  </a:lnTo>
                  <a:lnTo>
                    <a:pt x="15345" y="394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6"/>
            <p:cNvSpPr/>
            <p:nvPr/>
          </p:nvSpPr>
          <p:spPr>
            <a:xfrm>
              <a:off x="7855726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4004" y="1"/>
                  </a:moveTo>
                  <a:lnTo>
                    <a:pt x="1" y="394"/>
                  </a:lnTo>
                  <a:lnTo>
                    <a:pt x="13908" y="42298"/>
                  </a:lnTo>
                  <a:lnTo>
                    <a:pt x="15345" y="42298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6"/>
            <p:cNvSpPr/>
            <p:nvPr/>
          </p:nvSpPr>
          <p:spPr>
            <a:xfrm>
              <a:off x="5745712" y="2913531"/>
              <a:ext cx="2567862" cy="129247"/>
            </a:xfrm>
            <a:custGeom>
              <a:avLst/>
              <a:gdLst/>
              <a:ahLst/>
              <a:cxnLst/>
              <a:rect l="l" t="t" r="r" b="b"/>
              <a:pathLst>
                <a:path w="65286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5285" y="3285"/>
                  </a:lnTo>
                  <a:lnTo>
                    <a:pt x="652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26"/>
          <p:cNvGrpSpPr/>
          <p:nvPr/>
        </p:nvGrpSpPr>
        <p:grpSpPr>
          <a:xfrm>
            <a:off x="1033669" y="1191038"/>
            <a:ext cx="2820081" cy="604500"/>
            <a:chOff x="1033669" y="1191038"/>
            <a:chExt cx="2820081" cy="604500"/>
          </a:xfrm>
        </p:grpSpPr>
        <p:sp>
          <p:nvSpPr>
            <p:cNvPr id="979" name="Google Shape;979;p26"/>
            <p:cNvSpPr/>
            <p:nvPr/>
          </p:nvSpPr>
          <p:spPr>
            <a:xfrm>
              <a:off x="3249250" y="1191038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0" name="Google Shape;980;p26"/>
            <p:cNvSpPr txBox="1"/>
            <p:nvPr/>
          </p:nvSpPr>
          <p:spPr>
            <a:xfrm>
              <a:off x="1033669" y="1316562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Modelo teórico</a:t>
              </a:r>
              <a:endParaRPr sz="24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82" name="Google Shape;982;p26"/>
          <p:cNvGrpSpPr/>
          <p:nvPr/>
        </p:nvGrpSpPr>
        <p:grpSpPr>
          <a:xfrm>
            <a:off x="1447798" y="2449598"/>
            <a:ext cx="2498700" cy="604500"/>
            <a:chOff x="1527592" y="2156825"/>
            <a:chExt cx="2498700" cy="604500"/>
          </a:xfrm>
        </p:grpSpPr>
        <p:sp>
          <p:nvSpPr>
            <p:cNvPr id="983" name="Google Shape;983;p26"/>
            <p:cNvSpPr/>
            <p:nvPr/>
          </p:nvSpPr>
          <p:spPr>
            <a:xfrm>
              <a:off x="3249250" y="2156825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4" name="Google Shape;984;p26"/>
            <p:cNvSpPr txBox="1"/>
            <p:nvPr/>
          </p:nvSpPr>
          <p:spPr>
            <a:xfrm>
              <a:off x="1527592" y="2204790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Agente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86" name="Google Shape;986;p26"/>
          <p:cNvGrpSpPr/>
          <p:nvPr/>
        </p:nvGrpSpPr>
        <p:grpSpPr>
          <a:xfrm>
            <a:off x="457198" y="3658195"/>
            <a:ext cx="3396552" cy="637862"/>
            <a:chOff x="457198" y="3122613"/>
            <a:chExt cx="3396552" cy="637862"/>
          </a:xfrm>
        </p:grpSpPr>
        <p:sp>
          <p:nvSpPr>
            <p:cNvPr id="987" name="Google Shape;987;p26"/>
            <p:cNvSpPr/>
            <p:nvPr/>
          </p:nvSpPr>
          <p:spPr>
            <a:xfrm>
              <a:off x="3249250" y="3122613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8" name="Google Shape;988;p26"/>
            <p:cNvSpPr txBox="1"/>
            <p:nvPr/>
          </p:nvSpPr>
          <p:spPr>
            <a:xfrm>
              <a:off x="824604" y="3185905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Areas de mejora</a:t>
              </a:r>
              <a:endParaRPr sz="24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9" name="Google Shape;989;p26"/>
            <p:cNvSpPr txBox="1"/>
            <p:nvPr/>
          </p:nvSpPr>
          <p:spPr>
            <a:xfrm>
              <a:off x="457198" y="34286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94" name="Google Shape;994;p26"/>
          <p:cNvSpPr txBox="1"/>
          <p:nvPr/>
        </p:nvSpPr>
        <p:spPr>
          <a:xfrm>
            <a:off x="4572000" y="1055950"/>
            <a:ext cx="41148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Incendios forestales - PPO</a:t>
            </a:r>
            <a:endParaRPr sz="21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95" name="Google Shape;995;p26"/>
          <p:cNvSpPr/>
          <p:nvPr/>
        </p:nvSpPr>
        <p:spPr>
          <a:xfrm>
            <a:off x="6906650" y="2375375"/>
            <a:ext cx="167400" cy="1674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6" name="Google Shape;996;p26"/>
          <p:cNvCxnSpPr>
            <a:stCxn id="995" idx="2"/>
            <a:endCxn id="979" idx="6"/>
          </p:cNvCxnSpPr>
          <p:nvPr/>
        </p:nvCxnSpPr>
        <p:spPr>
          <a:xfrm rot="10800000">
            <a:off x="3853850" y="1493375"/>
            <a:ext cx="3052800" cy="9657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7" name="Google Shape;997;p26"/>
          <p:cNvCxnSpPr>
            <a:stCxn id="995" idx="2"/>
            <a:endCxn id="983" idx="6"/>
          </p:cNvCxnSpPr>
          <p:nvPr/>
        </p:nvCxnSpPr>
        <p:spPr>
          <a:xfrm flipH="1">
            <a:off x="3773956" y="2459075"/>
            <a:ext cx="3132694" cy="292773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8" name="Google Shape;998;p26"/>
          <p:cNvCxnSpPr>
            <a:cxnSpLocks/>
            <a:stCxn id="995" idx="2"/>
            <a:endCxn id="987" idx="6"/>
          </p:cNvCxnSpPr>
          <p:nvPr/>
        </p:nvCxnSpPr>
        <p:spPr>
          <a:xfrm flipH="1">
            <a:off x="3853750" y="2459075"/>
            <a:ext cx="3052900" cy="150137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27"/>
          <p:cNvSpPr txBox="1">
            <a:spLocks noGrp="1"/>
          </p:cNvSpPr>
          <p:nvPr>
            <p:ph type="title"/>
          </p:nvPr>
        </p:nvSpPr>
        <p:spPr>
          <a:xfrm>
            <a:off x="279647" y="161981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REFERENCIAS</a:t>
            </a:r>
            <a:endParaRPr dirty="0"/>
          </a:p>
        </p:txBody>
      </p:sp>
      <p:sp>
        <p:nvSpPr>
          <p:cNvPr id="1007" name="Google Shape;1007;p27"/>
          <p:cNvSpPr/>
          <p:nvPr/>
        </p:nvSpPr>
        <p:spPr>
          <a:xfrm>
            <a:off x="5581660" y="3751106"/>
            <a:ext cx="671400" cy="671400"/>
          </a:xfrm>
          <a:prstGeom prst="ellipse">
            <a:avLst/>
          </a:prstGeom>
          <a:solidFill>
            <a:srgbClr val="8027EA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08" name="Google Shape;1008;p27"/>
          <p:cNvSpPr/>
          <p:nvPr/>
        </p:nvSpPr>
        <p:spPr>
          <a:xfrm>
            <a:off x="7754079" y="3722917"/>
            <a:ext cx="671400" cy="671400"/>
          </a:xfrm>
          <a:prstGeom prst="ellipse">
            <a:avLst/>
          </a:prstGeom>
          <a:solidFill>
            <a:srgbClr val="2776E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19" name="Google Shape;1019;p27"/>
          <p:cNvGrpSpPr/>
          <p:nvPr/>
        </p:nvGrpSpPr>
        <p:grpSpPr>
          <a:xfrm>
            <a:off x="5771648" y="3937391"/>
            <a:ext cx="358853" cy="357415"/>
            <a:chOff x="7963176" y="2289963"/>
            <a:chExt cx="358853" cy="357415"/>
          </a:xfrm>
        </p:grpSpPr>
        <p:sp>
          <p:nvSpPr>
            <p:cNvPr id="1020" name="Google Shape;1020;p27"/>
            <p:cNvSpPr/>
            <p:nvPr/>
          </p:nvSpPr>
          <p:spPr>
            <a:xfrm>
              <a:off x="8018618" y="2519713"/>
              <a:ext cx="99516" cy="127665"/>
            </a:xfrm>
            <a:custGeom>
              <a:avLst/>
              <a:gdLst/>
              <a:ahLst/>
              <a:cxnLst/>
              <a:rect l="l" t="t" r="r" b="b"/>
              <a:pathLst>
                <a:path w="2906" h="3728" extrusionOk="0">
                  <a:moveTo>
                    <a:pt x="0" y="1"/>
                  </a:moveTo>
                  <a:lnTo>
                    <a:pt x="0" y="2334"/>
                  </a:lnTo>
                  <a:cubicBezTo>
                    <a:pt x="48" y="3263"/>
                    <a:pt x="757" y="3727"/>
                    <a:pt x="1462" y="3727"/>
                  </a:cubicBezTo>
                  <a:cubicBezTo>
                    <a:pt x="2168" y="3727"/>
                    <a:pt x="2870" y="3263"/>
                    <a:pt x="2906" y="2334"/>
                  </a:cubicBezTo>
                  <a:lnTo>
                    <a:pt x="2906" y="120"/>
                  </a:lnTo>
                  <a:lnTo>
                    <a:pt x="2644" y="48"/>
                  </a:lnTo>
                  <a:lnTo>
                    <a:pt x="524" y="48"/>
                  </a:lnTo>
                  <a:cubicBezTo>
                    <a:pt x="334" y="24"/>
                    <a:pt x="167" y="2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7"/>
            <p:cNvSpPr/>
            <p:nvPr/>
          </p:nvSpPr>
          <p:spPr>
            <a:xfrm>
              <a:off x="8291003" y="2384342"/>
              <a:ext cx="31026" cy="86469"/>
            </a:xfrm>
            <a:custGeom>
              <a:avLst/>
              <a:gdLst/>
              <a:ahLst/>
              <a:cxnLst/>
              <a:rect l="l" t="t" r="r" b="b"/>
              <a:pathLst>
                <a:path w="906" h="2525" extrusionOk="0">
                  <a:moveTo>
                    <a:pt x="0" y="0"/>
                  </a:moveTo>
                  <a:lnTo>
                    <a:pt x="0" y="2525"/>
                  </a:lnTo>
                  <a:cubicBezTo>
                    <a:pt x="548" y="2358"/>
                    <a:pt x="905" y="1834"/>
                    <a:pt x="905" y="1263"/>
                  </a:cubicBezTo>
                  <a:cubicBezTo>
                    <a:pt x="905" y="691"/>
                    <a:pt x="548" y="167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7"/>
            <p:cNvSpPr/>
            <p:nvPr/>
          </p:nvSpPr>
          <p:spPr>
            <a:xfrm>
              <a:off x="8078136" y="2341125"/>
              <a:ext cx="17979" cy="159856"/>
            </a:xfrm>
            <a:custGeom>
              <a:avLst/>
              <a:gdLst/>
              <a:ahLst/>
              <a:cxnLst/>
              <a:rect l="l" t="t" r="r" b="b"/>
              <a:pathLst>
                <a:path w="525" h="4668" extrusionOk="0">
                  <a:moveTo>
                    <a:pt x="1" y="0"/>
                  </a:moveTo>
                  <a:lnTo>
                    <a:pt x="1" y="4668"/>
                  </a:lnTo>
                  <a:lnTo>
                    <a:pt x="525" y="4668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7"/>
            <p:cNvSpPr/>
            <p:nvPr/>
          </p:nvSpPr>
          <p:spPr>
            <a:xfrm>
              <a:off x="7963176" y="2342735"/>
              <a:ext cx="56299" cy="156637"/>
            </a:xfrm>
            <a:custGeom>
              <a:avLst/>
              <a:gdLst/>
              <a:ahLst/>
              <a:cxnLst/>
              <a:rect l="l" t="t" r="r" b="b"/>
              <a:pathLst>
                <a:path w="1644" h="4574" extrusionOk="0">
                  <a:moveTo>
                    <a:pt x="1643" y="1"/>
                  </a:moveTo>
                  <a:cubicBezTo>
                    <a:pt x="1096" y="72"/>
                    <a:pt x="357" y="239"/>
                    <a:pt x="238" y="239"/>
                  </a:cubicBezTo>
                  <a:cubicBezTo>
                    <a:pt x="95" y="263"/>
                    <a:pt x="0" y="406"/>
                    <a:pt x="0" y="549"/>
                  </a:cubicBezTo>
                  <a:lnTo>
                    <a:pt x="0" y="4025"/>
                  </a:lnTo>
                  <a:cubicBezTo>
                    <a:pt x="0" y="4168"/>
                    <a:pt x="95" y="4287"/>
                    <a:pt x="238" y="4311"/>
                  </a:cubicBezTo>
                  <a:cubicBezTo>
                    <a:pt x="357" y="4335"/>
                    <a:pt x="1096" y="4478"/>
                    <a:pt x="1643" y="4573"/>
                  </a:cubicBezTo>
                  <a:lnTo>
                    <a:pt x="16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7"/>
            <p:cNvSpPr/>
            <p:nvPr/>
          </p:nvSpPr>
          <p:spPr>
            <a:xfrm>
              <a:off x="8040638" y="2341125"/>
              <a:ext cx="17157" cy="159856"/>
            </a:xfrm>
            <a:custGeom>
              <a:avLst/>
              <a:gdLst/>
              <a:ahLst/>
              <a:cxnLst/>
              <a:rect l="l" t="t" r="r" b="b"/>
              <a:pathLst>
                <a:path w="501" h="4668" extrusionOk="0">
                  <a:moveTo>
                    <a:pt x="0" y="0"/>
                  </a:moveTo>
                  <a:lnTo>
                    <a:pt x="0" y="4668"/>
                  </a:lnTo>
                  <a:lnTo>
                    <a:pt x="501" y="4668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7"/>
            <p:cNvSpPr/>
            <p:nvPr/>
          </p:nvSpPr>
          <p:spPr>
            <a:xfrm>
              <a:off x="8116491" y="2289963"/>
              <a:ext cx="154171" cy="261358"/>
            </a:xfrm>
            <a:custGeom>
              <a:avLst/>
              <a:gdLst/>
              <a:ahLst/>
              <a:cxnLst/>
              <a:rect l="l" t="t" r="r" b="b"/>
              <a:pathLst>
                <a:path w="4502" h="7632" extrusionOk="0">
                  <a:moveTo>
                    <a:pt x="4189" y="1"/>
                  </a:moveTo>
                  <a:cubicBezTo>
                    <a:pt x="4158" y="1"/>
                    <a:pt x="4127" y="6"/>
                    <a:pt x="4096" y="18"/>
                  </a:cubicBezTo>
                  <a:lnTo>
                    <a:pt x="4096" y="42"/>
                  </a:lnTo>
                  <a:lnTo>
                    <a:pt x="0" y="1447"/>
                  </a:lnTo>
                  <a:lnTo>
                    <a:pt x="0" y="6209"/>
                  </a:lnTo>
                  <a:lnTo>
                    <a:pt x="4096" y="7614"/>
                  </a:lnTo>
                  <a:cubicBezTo>
                    <a:pt x="4127" y="7626"/>
                    <a:pt x="4158" y="7631"/>
                    <a:pt x="4189" y="7631"/>
                  </a:cubicBezTo>
                  <a:cubicBezTo>
                    <a:pt x="4350" y="7631"/>
                    <a:pt x="4501" y="7485"/>
                    <a:pt x="4501" y="7305"/>
                  </a:cubicBezTo>
                  <a:lnTo>
                    <a:pt x="4501" y="327"/>
                  </a:lnTo>
                  <a:cubicBezTo>
                    <a:pt x="4501" y="147"/>
                    <a:pt x="4350" y="1"/>
                    <a:pt x="4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30" name="Google Shape;1030;p27"/>
          <p:cNvGrpSpPr/>
          <p:nvPr/>
        </p:nvGrpSpPr>
        <p:grpSpPr>
          <a:xfrm>
            <a:off x="7906128" y="3879003"/>
            <a:ext cx="367302" cy="365289"/>
            <a:chOff x="828892" y="4635792"/>
            <a:chExt cx="367302" cy="365289"/>
          </a:xfrm>
        </p:grpSpPr>
        <p:sp>
          <p:nvSpPr>
            <p:cNvPr id="1031" name="Google Shape;1031;p27"/>
            <p:cNvSpPr/>
            <p:nvPr/>
          </p:nvSpPr>
          <p:spPr>
            <a:xfrm>
              <a:off x="881368" y="4654626"/>
              <a:ext cx="69775" cy="101746"/>
            </a:xfrm>
            <a:custGeom>
              <a:avLst/>
              <a:gdLst/>
              <a:ahLst/>
              <a:cxnLst/>
              <a:rect l="l" t="t" r="r" b="b"/>
              <a:pathLst>
                <a:path w="2045" h="2982" extrusionOk="0">
                  <a:moveTo>
                    <a:pt x="423" y="0"/>
                  </a:moveTo>
                  <a:cubicBezTo>
                    <a:pt x="208" y="0"/>
                    <a:pt x="1" y="220"/>
                    <a:pt x="129" y="461"/>
                  </a:cubicBezTo>
                  <a:lnTo>
                    <a:pt x="1344" y="2819"/>
                  </a:lnTo>
                  <a:cubicBezTo>
                    <a:pt x="1413" y="2934"/>
                    <a:pt x="1516" y="2982"/>
                    <a:pt x="1619" y="2982"/>
                  </a:cubicBezTo>
                  <a:cubicBezTo>
                    <a:pt x="1834" y="2982"/>
                    <a:pt x="2044" y="2767"/>
                    <a:pt x="1915" y="2509"/>
                  </a:cubicBezTo>
                  <a:lnTo>
                    <a:pt x="701" y="175"/>
                  </a:lnTo>
                  <a:cubicBezTo>
                    <a:pt x="631" y="51"/>
                    <a:pt x="526" y="0"/>
                    <a:pt x="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7"/>
            <p:cNvSpPr/>
            <p:nvPr/>
          </p:nvSpPr>
          <p:spPr>
            <a:xfrm>
              <a:off x="1001948" y="4635792"/>
              <a:ext cx="21154" cy="111777"/>
            </a:xfrm>
            <a:custGeom>
              <a:avLst/>
              <a:gdLst/>
              <a:ahLst/>
              <a:cxnLst/>
              <a:rect l="l" t="t" r="r" b="b"/>
              <a:pathLst>
                <a:path w="620" h="3276" extrusionOk="0">
                  <a:moveTo>
                    <a:pt x="310" y="1"/>
                  </a:moveTo>
                  <a:cubicBezTo>
                    <a:pt x="155" y="1"/>
                    <a:pt x="1" y="108"/>
                    <a:pt x="1" y="322"/>
                  </a:cubicBezTo>
                  <a:lnTo>
                    <a:pt x="1" y="2942"/>
                  </a:lnTo>
                  <a:cubicBezTo>
                    <a:pt x="1" y="3109"/>
                    <a:pt x="120" y="3251"/>
                    <a:pt x="286" y="3275"/>
                  </a:cubicBezTo>
                  <a:lnTo>
                    <a:pt x="310" y="3275"/>
                  </a:lnTo>
                  <a:cubicBezTo>
                    <a:pt x="477" y="3275"/>
                    <a:pt x="620" y="3132"/>
                    <a:pt x="620" y="2942"/>
                  </a:cubicBezTo>
                  <a:lnTo>
                    <a:pt x="620" y="322"/>
                  </a:lnTo>
                  <a:cubicBezTo>
                    <a:pt x="620" y="108"/>
                    <a:pt x="465" y="1"/>
                    <a:pt x="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7"/>
            <p:cNvSpPr/>
            <p:nvPr/>
          </p:nvSpPr>
          <p:spPr>
            <a:xfrm>
              <a:off x="1076705" y="4654626"/>
              <a:ext cx="67523" cy="101712"/>
            </a:xfrm>
            <a:custGeom>
              <a:avLst/>
              <a:gdLst/>
              <a:ahLst/>
              <a:cxnLst/>
              <a:rect l="l" t="t" r="r" b="b"/>
              <a:pathLst>
                <a:path w="1979" h="2981" extrusionOk="0">
                  <a:moveTo>
                    <a:pt x="1553" y="0"/>
                  </a:moveTo>
                  <a:cubicBezTo>
                    <a:pt x="1451" y="0"/>
                    <a:pt x="1348" y="51"/>
                    <a:pt x="1287" y="175"/>
                  </a:cubicBezTo>
                  <a:lnTo>
                    <a:pt x="72" y="2509"/>
                  </a:lnTo>
                  <a:cubicBezTo>
                    <a:pt x="1" y="2676"/>
                    <a:pt x="48" y="2842"/>
                    <a:pt x="191" y="2938"/>
                  </a:cubicBezTo>
                  <a:lnTo>
                    <a:pt x="215" y="2938"/>
                  </a:lnTo>
                  <a:cubicBezTo>
                    <a:pt x="260" y="2968"/>
                    <a:pt x="309" y="2981"/>
                    <a:pt x="358" y="2981"/>
                  </a:cubicBezTo>
                  <a:cubicBezTo>
                    <a:pt x="466" y="2981"/>
                    <a:pt x="571" y="2917"/>
                    <a:pt x="620" y="2819"/>
                  </a:cubicBezTo>
                  <a:lnTo>
                    <a:pt x="1834" y="461"/>
                  </a:lnTo>
                  <a:cubicBezTo>
                    <a:pt x="1979" y="220"/>
                    <a:pt x="1766" y="0"/>
                    <a:pt x="15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7"/>
            <p:cNvSpPr/>
            <p:nvPr/>
          </p:nvSpPr>
          <p:spPr>
            <a:xfrm>
              <a:off x="957251" y="4843412"/>
              <a:ext cx="96730" cy="82639"/>
            </a:xfrm>
            <a:custGeom>
              <a:avLst/>
              <a:gdLst/>
              <a:ahLst/>
              <a:cxnLst/>
              <a:rect l="l" t="t" r="r" b="b"/>
              <a:pathLst>
                <a:path w="2835" h="2422" extrusionOk="0">
                  <a:moveTo>
                    <a:pt x="1620" y="0"/>
                  </a:moveTo>
                  <a:cubicBezTo>
                    <a:pt x="549" y="0"/>
                    <a:pt x="1" y="1310"/>
                    <a:pt x="763" y="2072"/>
                  </a:cubicBezTo>
                  <a:cubicBezTo>
                    <a:pt x="1012" y="2314"/>
                    <a:pt x="1312" y="2421"/>
                    <a:pt x="1604" y="2421"/>
                  </a:cubicBezTo>
                  <a:cubicBezTo>
                    <a:pt x="2235" y="2421"/>
                    <a:pt x="2835" y="1923"/>
                    <a:pt x="2835" y="1191"/>
                  </a:cubicBezTo>
                  <a:cubicBezTo>
                    <a:pt x="2811" y="524"/>
                    <a:pt x="22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7"/>
            <p:cNvSpPr/>
            <p:nvPr/>
          </p:nvSpPr>
          <p:spPr>
            <a:xfrm>
              <a:off x="828892" y="4767836"/>
              <a:ext cx="367302" cy="233244"/>
            </a:xfrm>
            <a:custGeom>
              <a:avLst/>
              <a:gdLst/>
              <a:ahLst/>
              <a:cxnLst/>
              <a:rect l="l" t="t" r="r" b="b"/>
              <a:pathLst>
                <a:path w="10765" h="6836" extrusionOk="0">
                  <a:moveTo>
                    <a:pt x="5361" y="1575"/>
                  </a:moveTo>
                  <a:cubicBezTo>
                    <a:pt x="6309" y="1575"/>
                    <a:pt x="7216" y="2317"/>
                    <a:pt x="7216" y="3430"/>
                  </a:cubicBezTo>
                  <a:cubicBezTo>
                    <a:pt x="7216" y="4430"/>
                    <a:pt x="6406" y="5264"/>
                    <a:pt x="5382" y="5264"/>
                  </a:cubicBezTo>
                  <a:cubicBezTo>
                    <a:pt x="3739" y="5264"/>
                    <a:pt x="2929" y="3287"/>
                    <a:pt x="4072" y="2120"/>
                  </a:cubicBezTo>
                  <a:cubicBezTo>
                    <a:pt x="4449" y="1744"/>
                    <a:pt x="4910" y="1575"/>
                    <a:pt x="5361" y="1575"/>
                  </a:cubicBezTo>
                  <a:close/>
                  <a:moveTo>
                    <a:pt x="5382" y="1"/>
                  </a:moveTo>
                  <a:cubicBezTo>
                    <a:pt x="4001" y="1"/>
                    <a:pt x="2691" y="739"/>
                    <a:pt x="1619" y="1644"/>
                  </a:cubicBezTo>
                  <a:cubicBezTo>
                    <a:pt x="1048" y="2120"/>
                    <a:pt x="524" y="2644"/>
                    <a:pt x="95" y="3239"/>
                  </a:cubicBezTo>
                  <a:cubicBezTo>
                    <a:pt x="0" y="3335"/>
                    <a:pt x="0" y="3501"/>
                    <a:pt x="95" y="3597"/>
                  </a:cubicBezTo>
                  <a:cubicBezTo>
                    <a:pt x="524" y="4192"/>
                    <a:pt x="1048" y="4740"/>
                    <a:pt x="1619" y="5216"/>
                  </a:cubicBezTo>
                  <a:cubicBezTo>
                    <a:pt x="2691" y="6097"/>
                    <a:pt x="4001" y="6835"/>
                    <a:pt x="5382" y="6835"/>
                  </a:cubicBezTo>
                  <a:cubicBezTo>
                    <a:pt x="6763" y="6835"/>
                    <a:pt x="8097" y="6121"/>
                    <a:pt x="9145" y="5216"/>
                  </a:cubicBezTo>
                  <a:cubicBezTo>
                    <a:pt x="9716" y="4740"/>
                    <a:pt x="10240" y="4192"/>
                    <a:pt x="10693" y="3597"/>
                  </a:cubicBezTo>
                  <a:cubicBezTo>
                    <a:pt x="10764" y="3501"/>
                    <a:pt x="10764" y="3335"/>
                    <a:pt x="10693" y="3239"/>
                  </a:cubicBezTo>
                  <a:cubicBezTo>
                    <a:pt x="10240" y="2644"/>
                    <a:pt x="9716" y="2120"/>
                    <a:pt x="9145" y="1644"/>
                  </a:cubicBezTo>
                  <a:cubicBezTo>
                    <a:pt x="8097" y="739"/>
                    <a:pt x="6763" y="1"/>
                    <a:pt x="53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27"/>
          <p:cNvGrpSpPr/>
          <p:nvPr/>
        </p:nvGrpSpPr>
        <p:grpSpPr>
          <a:xfrm>
            <a:off x="1123288" y="541975"/>
            <a:ext cx="1981200" cy="1073468"/>
            <a:chOff x="457202" y="506995"/>
            <a:chExt cx="1981200" cy="1073468"/>
          </a:xfrm>
        </p:grpSpPr>
        <p:sp>
          <p:nvSpPr>
            <p:cNvPr id="1051" name="Google Shape;1051;p27"/>
            <p:cNvSpPr txBox="1"/>
            <p:nvPr/>
          </p:nvSpPr>
          <p:spPr>
            <a:xfrm>
              <a:off x="457202" y="12486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CO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3" name="Google Shape;1053;p27"/>
            <p:cNvSpPr/>
            <p:nvPr/>
          </p:nvSpPr>
          <p:spPr>
            <a:xfrm>
              <a:off x="928190" y="506995"/>
              <a:ext cx="519600" cy="51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54" name="Google Shape;1054;p27"/>
          <p:cNvGrpSpPr/>
          <p:nvPr/>
        </p:nvGrpSpPr>
        <p:grpSpPr>
          <a:xfrm>
            <a:off x="1108834" y="1942086"/>
            <a:ext cx="1981200" cy="990855"/>
            <a:chOff x="457194" y="1918420"/>
            <a:chExt cx="1981200" cy="990855"/>
          </a:xfrm>
        </p:grpSpPr>
        <p:sp>
          <p:nvSpPr>
            <p:cNvPr id="1056" name="Google Shape;1056;p27"/>
            <p:cNvSpPr txBox="1"/>
            <p:nvPr/>
          </p:nvSpPr>
          <p:spPr>
            <a:xfrm>
              <a:off x="457194" y="25774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8" name="Google Shape;1058;p27"/>
            <p:cNvSpPr/>
            <p:nvPr/>
          </p:nvSpPr>
          <p:spPr>
            <a:xfrm>
              <a:off x="928190" y="1918420"/>
              <a:ext cx="519600" cy="519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59" name="Google Shape;1059;p27"/>
          <p:cNvGrpSpPr/>
          <p:nvPr/>
        </p:nvGrpSpPr>
        <p:grpSpPr>
          <a:xfrm>
            <a:off x="1108838" y="3373785"/>
            <a:ext cx="1981200" cy="904416"/>
            <a:chOff x="457194" y="3333655"/>
            <a:chExt cx="1981200" cy="904416"/>
          </a:xfrm>
        </p:grpSpPr>
        <p:sp>
          <p:nvSpPr>
            <p:cNvPr id="1061" name="Google Shape;1061;p27"/>
            <p:cNvSpPr txBox="1"/>
            <p:nvPr/>
          </p:nvSpPr>
          <p:spPr>
            <a:xfrm>
              <a:off x="457194" y="39062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3" name="Google Shape;1063;p27"/>
            <p:cNvSpPr/>
            <p:nvPr/>
          </p:nvSpPr>
          <p:spPr>
            <a:xfrm>
              <a:off x="928190" y="3333655"/>
              <a:ext cx="519600" cy="52339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64" name="Google Shape;1064;p27"/>
          <p:cNvGrpSpPr/>
          <p:nvPr/>
        </p:nvGrpSpPr>
        <p:grpSpPr>
          <a:xfrm>
            <a:off x="6003704" y="516741"/>
            <a:ext cx="1981200" cy="1100523"/>
            <a:chOff x="6705602" y="479940"/>
            <a:chExt cx="1981200" cy="1100523"/>
          </a:xfrm>
        </p:grpSpPr>
        <p:sp>
          <p:nvSpPr>
            <p:cNvPr id="1066" name="Google Shape;1066;p27"/>
            <p:cNvSpPr txBox="1"/>
            <p:nvPr/>
          </p:nvSpPr>
          <p:spPr>
            <a:xfrm>
              <a:off x="6705602" y="12486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8" name="Google Shape;1068;p27"/>
            <p:cNvSpPr/>
            <p:nvPr/>
          </p:nvSpPr>
          <p:spPr>
            <a:xfrm>
              <a:off x="7436398" y="479940"/>
              <a:ext cx="519600" cy="519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69" name="Google Shape;1069;p27"/>
          <p:cNvGrpSpPr/>
          <p:nvPr/>
        </p:nvGrpSpPr>
        <p:grpSpPr>
          <a:xfrm>
            <a:off x="6176236" y="1949544"/>
            <a:ext cx="1981200" cy="1167257"/>
            <a:chOff x="6705602" y="1785305"/>
            <a:chExt cx="1981200" cy="1123970"/>
          </a:xfrm>
        </p:grpSpPr>
        <p:sp>
          <p:nvSpPr>
            <p:cNvPr id="1071" name="Google Shape;1071;p27"/>
            <p:cNvSpPr txBox="1"/>
            <p:nvPr/>
          </p:nvSpPr>
          <p:spPr>
            <a:xfrm>
              <a:off x="6705602" y="25774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3" name="Google Shape;1073;p27"/>
            <p:cNvSpPr/>
            <p:nvPr/>
          </p:nvSpPr>
          <p:spPr>
            <a:xfrm>
              <a:off x="7239983" y="1785305"/>
              <a:ext cx="519600" cy="519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F33D81A-F394-1318-9DE0-7F251F96469D}"/>
              </a:ext>
            </a:extLst>
          </p:cNvPr>
          <p:cNvSpPr txBox="1"/>
          <p:nvPr/>
        </p:nvSpPr>
        <p:spPr>
          <a:xfrm>
            <a:off x="144217" y="1155433"/>
            <a:ext cx="4521439" cy="633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F0502020204030204" pitchFamily="34" charset="0"/>
              </a:rPr>
              <a:t>T. BEER, Percolation theory and fire spread, Com-</a:t>
            </a:r>
          </a:p>
          <a:p>
            <a:pPr>
              <a:lnSpc>
                <a:spcPts val="1425"/>
              </a:lnSpc>
            </a:pPr>
            <a:r>
              <a:rPr lang="en-US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F0502020204030204" pitchFamily="34" charset="0"/>
              </a:rPr>
              <a:t>bustion</a:t>
            </a: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F0502020204030204" pitchFamily="34" charset="0"/>
              </a:rPr>
              <a:t> Science and Technology 72, 297 (1990),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F0502020204030204" pitchFamily="34" charset="0"/>
              </a:rPr>
              <a:t>https://doi.org/10.1080/00102209008951653.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B82563-9FAF-9691-06A7-0C8BE8035CA1}"/>
              </a:ext>
            </a:extLst>
          </p:cNvPr>
          <p:cNvSpPr txBox="1"/>
          <p:nvPr/>
        </p:nvSpPr>
        <p:spPr>
          <a:xfrm>
            <a:off x="4742790" y="1216927"/>
            <a:ext cx="4572000" cy="633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R. S. Sutton and A. G. Barto, Reinforcement Learning: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An Introduction, 2nd ed. (MIT Press, Cambridge, MA,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2018).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99535F-AF13-2144-4ED8-FDE439FCF3CA}"/>
              </a:ext>
            </a:extLst>
          </p:cNvPr>
          <p:cNvSpPr txBox="1"/>
          <p:nvPr/>
        </p:nvSpPr>
        <p:spPr>
          <a:xfrm>
            <a:off x="146277" y="2521460"/>
            <a:ext cx="4656338" cy="633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J.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Schulman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, F.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Wolski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, P.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Dhariwal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, A. Radford, and</a:t>
            </a:r>
          </a:p>
          <a:p>
            <a:pPr>
              <a:lnSpc>
                <a:spcPts val="1425"/>
              </a:lnSpc>
            </a:pP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O.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Klimov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, Proximal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policy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optimization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algorithms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arXiv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preprint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 arXiv:1707.06347 (2017).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061BE0-CBD2-1448-6438-C510DA021698}"/>
              </a:ext>
            </a:extLst>
          </p:cNvPr>
          <p:cNvSpPr txBox="1"/>
          <p:nvPr/>
        </p:nvSpPr>
        <p:spPr>
          <a:xfrm>
            <a:off x="4802615" y="2483166"/>
            <a:ext cx="4341385" cy="633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S. B. Team, Proximal policy optimization (</a:t>
            </a:r>
            <a:r>
              <a:rPr lang="en-US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ppo</a:t>
            </a: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) in stable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baselines3 (2025), accessed: 2025-01-12.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278FFD-F436-193D-7BE3-1AA0590F2164}"/>
              </a:ext>
            </a:extLst>
          </p:cNvPr>
          <p:cNvSpPr txBox="1"/>
          <p:nvPr/>
        </p:nvSpPr>
        <p:spPr>
          <a:xfrm>
            <a:off x="185453" y="4035606"/>
            <a:ext cx="4386547" cy="8131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S. B.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Team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,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Stable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 baselines3: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Reliable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reinforcement</a:t>
            </a:r>
            <a:endParaRPr lang="es-CO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Fira Sans" panose="020B0503050000020004" pitchFamily="34" charset="0"/>
            </a:endParaRPr>
          </a:p>
          <a:p>
            <a:pPr>
              <a:lnSpc>
                <a:spcPts val="1425"/>
              </a:lnSpc>
            </a:pP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learning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implementations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 (2025), </a:t>
            </a:r>
            <a:r>
              <a:rPr lang="es-CO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accessed</a:t>
            </a:r>
            <a:r>
              <a:rPr lang="es-CO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" panose="020B0503050000020004" pitchFamily="34" charset="0"/>
              </a:rPr>
              <a:t>: 2025-01-13.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C62BCE-CF93-AB7F-748C-87844A79E931}"/>
              </a:ext>
            </a:extLst>
          </p:cNvPr>
          <p:cNvSpPr txBox="1"/>
          <p:nvPr/>
        </p:nvSpPr>
        <p:spPr>
          <a:xfrm>
            <a:off x="5921263" y="4710636"/>
            <a:ext cx="233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Template from SLIDESGO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A8B7E4F7-263E-B26B-51E0-4F57E3412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7">
            <a:extLst>
              <a:ext uri="{FF2B5EF4-FFF2-40B4-BE49-F238E27FC236}">
                <a16:creationId xmlns:a16="http://schemas.microsoft.com/office/drawing/2014/main" id="{93E4C9A6-8D11-1943-2FB9-075403C8F8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ANEXOS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5C8C52-22B5-4E1F-C1B9-DDF3E3A17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10" y="900836"/>
            <a:ext cx="8278380" cy="399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9219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59BD99B9-7B26-5EE9-9130-F61D33544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7">
            <a:extLst>
              <a:ext uri="{FF2B5EF4-FFF2-40B4-BE49-F238E27FC236}">
                <a16:creationId xmlns:a16="http://schemas.microsoft.com/office/drawing/2014/main" id="{37C6D412-FBE5-65C5-41EE-407FC7A6EB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ANEXOS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6D8CE4-E11F-5AD9-36B4-312444D92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590" y="1219010"/>
            <a:ext cx="8649266" cy="295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34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A8C85752-5F3F-B58F-55F1-BE4C9FAEB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7">
            <a:extLst>
              <a:ext uri="{FF2B5EF4-FFF2-40B4-BE49-F238E27FC236}">
                <a16:creationId xmlns:a16="http://schemas.microsoft.com/office/drawing/2014/main" id="{DC5037C6-991D-FCC2-6E20-BAF70CF24E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ANEXOS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B944AE-267E-6584-DFF4-A9629A062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32" y="1081159"/>
            <a:ext cx="8902226" cy="284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689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Manejo de incendios forestales - RL</a:t>
            </a:r>
            <a:endParaRPr dirty="0"/>
          </a:p>
        </p:txBody>
      </p:sp>
      <p:grpSp>
        <p:nvGrpSpPr>
          <p:cNvPr id="236" name="Google Shape;236;p16"/>
          <p:cNvGrpSpPr/>
          <p:nvPr/>
        </p:nvGrpSpPr>
        <p:grpSpPr>
          <a:xfrm>
            <a:off x="3297249" y="1109874"/>
            <a:ext cx="2653489" cy="596100"/>
            <a:chOff x="3297249" y="1109874"/>
            <a:chExt cx="2653489" cy="596100"/>
          </a:xfrm>
        </p:grpSpPr>
        <p:sp>
          <p:nvSpPr>
            <p:cNvPr id="237" name="Google Shape;237;p16"/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grpSp>
          <p:nvGrpSpPr>
            <p:cNvPr id="238" name="Google Shape;238;p16"/>
            <p:cNvGrpSpPr/>
            <p:nvPr/>
          </p:nvGrpSpPr>
          <p:grpSpPr>
            <a:xfrm>
              <a:off x="3893348" y="1242024"/>
              <a:ext cx="2057390" cy="459289"/>
              <a:chOff x="3893348" y="1322786"/>
              <a:chExt cx="2057390" cy="459289"/>
            </a:xfrm>
          </p:grpSpPr>
          <p:sp>
            <p:nvSpPr>
              <p:cNvPr id="239" name="Google Shape;239;p16"/>
              <p:cNvSpPr txBox="1"/>
              <p:nvPr/>
            </p:nvSpPr>
            <p:spPr>
              <a:xfrm>
                <a:off x="3893348" y="132278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Introducci</a:t>
                </a: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ón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0" name="Google Shape;240;p16"/>
              <p:cNvSpPr txBox="1"/>
              <p:nvPr/>
            </p:nvSpPr>
            <p:spPr>
              <a:xfrm>
                <a:off x="3969538" y="1450275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99" name="Google Shape;299;p16"/>
          <p:cNvGrpSpPr/>
          <p:nvPr/>
        </p:nvGrpSpPr>
        <p:grpSpPr>
          <a:xfrm>
            <a:off x="6033350" y="1109875"/>
            <a:ext cx="2653450" cy="596100"/>
            <a:chOff x="6033350" y="1109875"/>
            <a:chExt cx="2653450" cy="596100"/>
          </a:xfrm>
        </p:grpSpPr>
        <p:sp>
          <p:nvSpPr>
            <p:cNvPr id="301" name="Google Shape;301;p16"/>
            <p:cNvSpPr txBox="1"/>
            <p:nvPr/>
          </p:nvSpPr>
          <p:spPr>
            <a:xfrm>
              <a:off x="6705600" y="1242024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Validaciones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4" name="Google Shape;304;p16"/>
          <p:cNvGrpSpPr/>
          <p:nvPr/>
        </p:nvGrpSpPr>
        <p:grpSpPr>
          <a:xfrm>
            <a:off x="3297248" y="2589598"/>
            <a:ext cx="2653500" cy="596100"/>
            <a:chOff x="3297248" y="2589598"/>
            <a:chExt cx="2653500" cy="596100"/>
          </a:xfrm>
        </p:grpSpPr>
        <p:grpSp>
          <p:nvGrpSpPr>
            <p:cNvPr id="305" name="Google Shape;305;p16"/>
            <p:cNvGrpSpPr/>
            <p:nvPr/>
          </p:nvGrpSpPr>
          <p:grpSpPr>
            <a:xfrm>
              <a:off x="3893348" y="2714927"/>
              <a:ext cx="2057400" cy="461333"/>
              <a:chOff x="3505160" y="1365980"/>
              <a:chExt cx="2057400" cy="461333"/>
            </a:xfrm>
          </p:grpSpPr>
          <p:sp>
            <p:nvSpPr>
              <p:cNvPr id="306" name="Google Shape;306;p16"/>
              <p:cNvSpPr txBox="1"/>
              <p:nvPr/>
            </p:nvSpPr>
            <p:spPr>
              <a:xfrm>
                <a:off x="3505160" y="1365980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Metología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7" name="Google Shape;307;p16"/>
              <p:cNvSpPr txBox="1"/>
              <p:nvPr/>
            </p:nvSpPr>
            <p:spPr>
              <a:xfrm>
                <a:off x="3581360" y="149551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8" name="Google Shape;308;p16"/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9" name="Google Shape;309;p16"/>
          <p:cNvGrpSpPr/>
          <p:nvPr/>
        </p:nvGrpSpPr>
        <p:grpSpPr>
          <a:xfrm>
            <a:off x="3297248" y="4055023"/>
            <a:ext cx="2577300" cy="596100"/>
            <a:chOff x="3297248" y="4055023"/>
            <a:chExt cx="2577300" cy="596100"/>
          </a:xfrm>
        </p:grpSpPr>
        <p:sp>
          <p:nvSpPr>
            <p:cNvPr id="311" name="Google Shape;311;p16"/>
            <p:cNvSpPr txBox="1"/>
            <p:nvPr/>
          </p:nvSpPr>
          <p:spPr>
            <a:xfrm>
              <a:off x="3893348" y="420199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Resultados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4" name="Google Shape;314;p16"/>
          <p:cNvGrpSpPr/>
          <p:nvPr/>
        </p:nvGrpSpPr>
        <p:grpSpPr>
          <a:xfrm>
            <a:off x="6033350" y="2616950"/>
            <a:ext cx="2653450" cy="596100"/>
            <a:chOff x="6033350" y="2616950"/>
            <a:chExt cx="2653450" cy="596100"/>
          </a:xfrm>
        </p:grpSpPr>
        <p:sp>
          <p:nvSpPr>
            <p:cNvPr id="316" name="Google Shape;316;p16"/>
            <p:cNvSpPr txBox="1"/>
            <p:nvPr/>
          </p:nvSpPr>
          <p:spPr>
            <a:xfrm>
              <a:off x="6705600" y="276228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Coclusiones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cxnSp>
        <p:nvCxnSpPr>
          <p:cNvPr id="324" name="Google Shape;324;p16"/>
          <p:cNvCxnSpPr>
            <a:stCxn id="237" idx="4"/>
            <a:endCxn id="308" idx="0"/>
          </p:cNvCxnSpPr>
          <p:nvPr/>
        </p:nvCxnSpPr>
        <p:spPr>
          <a:xfrm>
            <a:off x="3595299" y="1705974"/>
            <a:ext cx="0" cy="88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16"/>
          <p:cNvCxnSpPr>
            <a:stCxn id="308" idx="4"/>
            <a:endCxn id="313" idx="0"/>
          </p:cNvCxnSpPr>
          <p:nvPr/>
        </p:nvCxnSpPr>
        <p:spPr>
          <a:xfrm>
            <a:off x="3595298" y="3185698"/>
            <a:ext cx="0" cy="86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16"/>
          <p:cNvCxnSpPr>
            <a:stCxn id="303" idx="4"/>
            <a:endCxn id="318" idx="0"/>
          </p:cNvCxnSpPr>
          <p:nvPr/>
        </p:nvCxnSpPr>
        <p:spPr>
          <a:xfrm>
            <a:off x="6331400" y="1705975"/>
            <a:ext cx="0" cy="91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7C4CF968-4AD2-F5E9-8469-9AE463F7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02" y="1646280"/>
            <a:ext cx="2908044" cy="246909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702F7340-5E28-C451-9B6D-DEDC5F2C7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7">
            <a:extLst>
              <a:ext uri="{FF2B5EF4-FFF2-40B4-BE49-F238E27FC236}">
                <a16:creationId xmlns:a16="http://schemas.microsoft.com/office/drawing/2014/main" id="{51E1CF08-E826-F347-9956-D4E4185457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ANEXOS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727C94-AC08-7257-8805-2744742B7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941231"/>
            <a:ext cx="8542421" cy="367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20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7"/>
          <p:cNvSpPr/>
          <p:nvPr/>
        </p:nvSpPr>
        <p:spPr>
          <a:xfrm>
            <a:off x="4876800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7"/>
          <p:cNvSpPr/>
          <p:nvPr/>
        </p:nvSpPr>
        <p:spPr>
          <a:xfrm>
            <a:off x="560097" y="17406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7"/>
          <p:cNvSpPr/>
          <p:nvPr/>
        </p:nvSpPr>
        <p:spPr>
          <a:xfrm>
            <a:off x="560097" y="1280150"/>
            <a:ext cx="784800" cy="78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>
            <a:off x="4960660" y="1280150"/>
            <a:ext cx="784800" cy="784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</a:t>
            </a:r>
            <a:endParaRPr dirty="0"/>
          </a:p>
        </p:txBody>
      </p:sp>
      <p:grpSp>
        <p:nvGrpSpPr>
          <p:cNvPr id="337" name="Google Shape;337;p17"/>
          <p:cNvGrpSpPr/>
          <p:nvPr/>
        </p:nvGrpSpPr>
        <p:grpSpPr>
          <a:xfrm>
            <a:off x="716345" y="1436401"/>
            <a:ext cx="472011" cy="472011"/>
            <a:chOff x="1190625" y="238125"/>
            <a:chExt cx="5238750" cy="5238750"/>
          </a:xfrm>
        </p:grpSpPr>
        <p:sp>
          <p:nvSpPr>
            <p:cNvPr id="338" name="Google Shape;338;p17"/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17"/>
          <p:cNvGrpSpPr/>
          <p:nvPr/>
        </p:nvGrpSpPr>
        <p:grpSpPr>
          <a:xfrm>
            <a:off x="5115047" y="1436307"/>
            <a:ext cx="472142" cy="472112"/>
            <a:chOff x="-44512325" y="3176075"/>
            <a:chExt cx="300900" cy="300900"/>
          </a:xfrm>
        </p:grpSpPr>
        <p:sp>
          <p:nvSpPr>
            <p:cNvPr id="346" name="Google Shape;346;p17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" name="Google Shape;349;p17"/>
          <p:cNvGrpSpPr/>
          <p:nvPr/>
        </p:nvGrpSpPr>
        <p:grpSpPr>
          <a:xfrm>
            <a:off x="695359" y="2359226"/>
            <a:ext cx="3343200" cy="1585636"/>
            <a:chOff x="695359" y="2302076"/>
            <a:chExt cx="3343200" cy="1585636"/>
          </a:xfrm>
        </p:grpSpPr>
        <p:sp>
          <p:nvSpPr>
            <p:cNvPr id="350" name="Google Shape;350;p17"/>
            <p:cNvSpPr txBox="1"/>
            <p:nvPr/>
          </p:nvSpPr>
          <p:spPr>
            <a:xfrm>
              <a:off x="695359" y="2302076"/>
              <a:ext cx="2616012" cy="3121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</a:t>
              </a: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ncendios en la vida real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1" name="Google Shape;351;p17"/>
            <p:cNvSpPr txBox="1"/>
            <p:nvPr/>
          </p:nvSpPr>
          <p:spPr>
            <a:xfrm>
              <a:off x="695359" y="2754312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Sistemas complejos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s-CO" dirty="0">
                  <a:latin typeface="Roboto"/>
                  <a:ea typeface="Roboto"/>
                  <a:cs typeface="Roboto"/>
                  <a:sym typeface="Roboto"/>
                </a:rPr>
                <a:t>Estrategias efectivas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s-CO" dirty="0">
                  <a:latin typeface="Roboto"/>
                  <a:ea typeface="Roboto"/>
                  <a:cs typeface="Roboto"/>
                  <a:sym typeface="Roboto"/>
                </a:rPr>
                <a:t>Modelos físicos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2" name="Google Shape;352;p17"/>
          <p:cNvGrpSpPr/>
          <p:nvPr/>
        </p:nvGrpSpPr>
        <p:grpSpPr>
          <a:xfrm>
            <a:off x="5114995" y="2359226"/>
            <a:ext cx="3343205" cy="1488799"/>
            <a:chOff x="5114995" y="2302076"/>
            <a:chExt cx="3343205" cy="1488799"/>
          </a:xfrm>
        </p:grpSpPr>
        <p:sp>
          <p:nvSpPr>
            <p:cNvPr id="353" name="Google Shape;353;p17"/>
            <p:cNvSpPr txBox="1"/>
            <p:nvPr/>
          </p:nvSpPr>
          <p:spPr>
            <a:xfrm>
              <a:off x="5114995" y="2302076"/>
              <a:ext cx="2706231" cy="296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Toma de decisiones con IA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4" name="Google Shape;354;p17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s-CO" dirty="0">
                  <a:latin typeface="Roboto"/>
                  <a:ea typeface="Roboto"/>
                  <a:cs typeface="Roboto"/>
                  <a:sym typeface="Roboto"/>
                </a:rPr>
                <a:t>Modelado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s-CO" dirty="0">
                  <a:latin typeface="Roboto"/>
                  <a:ea typeface="Roboto"/>
                  <a:cs typeface="Roboto"/>
                  <a:sym typeface="Roboto"/>
                </a:rPr>
                <a:t>Toma de decisiones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Limitaciones computacionales</a:t>
              </a: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Limitaciones en modelos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5" name="Google Shape;355;p17"/>
          <p:cNvSpPr/>
          <p:nvPr/>
        </p:nvSpPr>
        <p:spPr>
          <a:xfrm>
            <a:off x="4184410" y="2574675"/>
            <a:ext cx="784800" cy="784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79F591-2ECB-314E-C9DD-777253338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809" y="3967616"/>
            <a:ext cx="670618" cy="6706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6F3926-C2F2-3875-6FDC-7656FBD08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454" y="4148879"/>
            <a:ext cx="359695" cy="3535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01579-3993-3EB6-87B8-F2193C08CD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0675" y="3963441"/>
            <a:ext cx="670618" cy="6706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62F796-D1E4-A951-609D-DBE21742DA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6137" y="4122510"/>
            <a:ext cx="359695" cy="3596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7D74BA2E-E3E2-CFD9-86BD-B08322C50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een square with red and black squares&#10;&#10;AI-generated content may be incorrect.">
            <a:extLst>
              <a:ext uri="{FF2B5EF4-FFF2-40B4-BE49-F238E27FC236}">
                <a16:creationId xmlns:a16="http://schemas.microsoft.com/office/drawing/2014/main" id="{5A6A09EF-F2ED-BFFD-B6B6-D44CF94857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95" t="9775"/>
          <a:stretch/>
        </p:blipFill>
        <p:spPr>
          <a:xfrm>
            <a:off x="5330285" y="951571"/>
            <a:ext cx="3965803" cy="3893306"/>
          </a:xfrm>
          <a:prstGeom prst="rect">
            <a:avLst/>
          </a:prstGeom>
        </p:spPr>
      </p:pic>
      <p:pic>
        <p:nvPicPr>
          <p:cNvPr id="11" name="Picture 10" descr="A green rectangular graph with red and black lines&#10;&#10;AI-generated content may be incorrect.">
            <a:extLst>
              <a:ext uri="{FF2B5EF4-FFF2-40B4-BE49-F238E27FC236}">
                <a16:creationId xmlns:a16="http://schemas.microsoft.com/office/drawing/2014/main" id="{C3DF2E36-C2E7-F916-0AD8-3D3862C4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152" r="6523"/>
          <a:stretch/>
        </p:blipFill>
        <p:spPr>
          <a:xfrm>
            <a:off x="-405259" y="1003610"/>
            <a:ext cx="5646333" cy="3841267"/>
          </a:xfrm>
          <a:prstGeom prst="rect">
            <a:avLst/>
          </a:prstGeom>
        </p:spPr>
      </p:pic>
      <p:sp>
        <p:nvSpPr>
          <p:cNvPr id="336" name="Google Shape;336;p17">
            <a:extLst>
              <a:ext uri="{FF2B5EF4-FFF2-40B4-BE49-F238E27FC236}">
                <a16:creationId xmlns:a16="http://schemas.microsoft.com/office/drawing/2014/main" id="{7DE34FFE-0403-F55A-9343-7DED78DBE3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5801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E88726C1-FA88-711B-5EC6-64230D24D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square with red and black squares&#10;&#10;AI-generated content may be incorrect.">
            <a:extLst>
              <a:ext uri="{FF2B5EF4-FFF2-40B4-BE49-F238E27FC236}">
                <a16:creationId xmlns:a16="http://schemas.microsoft.com/office/drawing/2014/main" id="{4D06C813-93F2-0F32-BB18-E31F95E6F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052" y="411475"/>
            <a:ext cx="4815195" cy="4815195"/>
          </a:xfrm>
          <a:prstGeom prst="rect">
            <a:avLst/>
          </a:prstGeom>
        </p:spPr>
      </p:pic>
      <p:pic>
        <p:nvPicPr>
          <p:cNvPr id="13" name="Picture 12" descr="A green square with white dots&#10;&#10;AI-generated content may be incorrect.">
            <a:extLst>
              <a:ext uri="{FF2B5EF4-FFF2-40B4-BE49-F238E27FC236}">
                <a16:creationId xmlns:a16="http://schemas.microsoft.com/office/drawing/2014/main" id="{F7CE19E2-9653-30A5-71C9-6FA66A41E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59733" y="411475"/>
            <a:ext cx="4963469" cy="4963469"/>
          </a:xfrm>
          <a:prstGeom prst="rect">
            <a:avLst/>
          </a:prstGeom>
        </p:spPr>
      </p:pic>
      <p:sp>
        <p:nvSpPr>
          <p:cNvPr id="336" name="Google Shape;336;p17">
            <a:extLst>
              <a:ext uri="{FF2B5EF4-FFF2-40B4-BE49-F238E27FC236}">
                <a16:creationId xmlns:a16="http://schemas.microsoft.com/office/drawing/2014/main" id="{C6922ED0-5D84-53D9-518F-9193D8B9A8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851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8"/>
          <p:cNvSpPr txBox="1"/>
          <p:nvPr/>
        </p:nvSpPr>
        <p:spPr>
          <a:xfrm>
            <a:off x="646237" y="1841625"/>
            <a:ext cx="25467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1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Aspectos clave</a:t>
            </a:r>
            <a:endParaRPr sz="21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Metodología</a:t>
            </a:r>
            <a:endParaRPr dirty="0"/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8"/>
          <p:cNvSpPr/>
          <p:nvPr/>
        </p:nvSpPr>
        <p:spPr>
          <a:xfrm>
            <a:off x="1914525" y="1385900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s-CO"/>
          </a:p>
        </p:txBody>
      </p:sp>
      <p:grpSp>
        <p:nvGrpSpPr>
          <p:cNvPr id="418" name="Google Shape;418;p18"/>
          <p:cNvGrpSpPr/>
          <p:nvPr/>
        </p:nvGrpSpPr>
        <p:grpSpPr>
          <a:xfrm>
            <a:off x="3961063" y="1231575"/>
            <a:ext cx="4753724" cy="650100"/>
            <a:chOff x="3961063" y="1231575"/>
            <a:chExt cx="4725888" cy="650100"/>
          </a:xfrm>
        </p:grpSpPr>
        <p:sp>
          <p:nvSpPr>
            <p:cNvPr id="419" name="Google Shape;419;p18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3743762" y="1390738"/>
            <a:ext cx="4790661" cy="331800"/>
            <a:chOff x="3743762" y="1390738"/>
            <a:chExt cx="4790661" cy="331800"/>
          </a:xfrm>
        </p:grpSpPr>
        <p:sp>
          <p:nvSpPr>
            <p:cNvPr id="422" name="Google Shape;422;p18"/>
            <p:cNvSpPr txBox="1"/>
            <p:nvPr/>
          </p:nvSpPr>
          <p:spPr>
            <a:xfrm>
              <a:off x="6553223" y="139073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O" dirty="0">
                  <a:latin typeface="Roboto"/>
                  <a:ea typeface="Roboto"/>
                  <a:cs typeface="Roboto"/>
                  <a:sym typeface="Roboto"/>
                </a:rPr>
                <a:t>Modelo para la simulación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3" name="Google Shape;423;p18"/>
            <p:cNvSpPr txBox="1"/>
            <p:nvPr/>
          </p:nvSpPr>
          <p:spPr>
            <a:xfrm>
              <a:off x="3743762" y="1431173"/>
              <a:ext cx="2532775" cy="2173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Teoría de percolación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24" name="Google Shape;424;p18"/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425" name="Google Shape;425;p18"/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s-CO"/>
          </a:p>
        </p:txBody>
      </p:sp>
      <p:grpSp>
        <p:nvGrpSpPr>
          <p:cNvPr id="426" name="Google Shape;426;p18"/>
          <p:cNvGrpSpPr/>
          <p:nvPr/>
        </p:nvGrpSpPr>
        <p:grpSpPr>
          <a:xfrm>
            <a:off x="3961062" y="3237875"/>
            <a:ext cx="4753727" cy="650100"/>
            <a:chOff x="3961063" y="3237875"/>
            <a:chExt cx="4725888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22280" y="3397024"/>
            <a:ext cx="4412143" cy="331802"/>
            <a:chOff x="4122280" y="3397024"/>
            <a:chExt cx="4412143" cy="331802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553223" y="3397024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Proximal Policy Optimization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PPO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883753" y="2122376"/>
            <a:ext cx="4831038" cy="774616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3698850" y="2295900"/>
            <a:ext cx="4835574" cy="429781"/>
            <a:chOff x="3743762" y="2393874"/>
            <a:chExt cx="4790661" cy="331807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553223" y="239388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O" dirty="0">
                  <a:latin typeface="Roboto"/>
                  <a:ea typeface="Roboto"/>
                  <a:cs typeface="Roboto"/>
                  <a:sym typeface="Roboto"/>
                </a:rPr>
                <a:t>Modelo de decisiones secuenciales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3743762" y="2393874"/>
              <a:ext cx="2347301" cy="3052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O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Procesos finitos de decisiones de </a:t>
              </a:r>
              <a:r>
                <a:rPr lang="es-CO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Markov</a:t>
              </a:r>
              <a:endParaRPr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38" name="Google Shape;438;p18"/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s-CO"/>
          </a:p>
        </p:txBody>
      </p:sp>
      <p:grpSp>
        <p:nvGrpSpPr>
          <p:cNvPr id="439" name="Google Shape;439;p18"/>
          <p:cNvGrpSpPr/>
          <p:nvPr/>
        </p:nvGrpSpPr>
        <p:grpSpPr>
          <a:xfrm>
            <a:off x="3883753" y="4152910"/>
            <a:ext cx="4831035" cy="780675"/>
            <a:chOff x="3961063" y="4241025"/>
            <a:chExt cx="4725888" cy="650100"/>
          </a:xfrm>
        </p:grpSpPr>
        <p:sp>
          <p:nvSpPr>
            <p:cNvPr id="440" name="Google Shape;440;p18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18"/>
          <p:cNvGrpSpPr/>
          <p:nvPr/>
        </p:nvGrpSpPr>
        <p:grpSpPr>
          <a:xfrm>
            <a:off x="4122280" y="4400167"/>
            <a:ext cx="4412143" cy="331809"/>
            <a:chOff x="4122280" y="4400167"/>
            <a:chExt cx="4412143" cy="331809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6553223" y="440016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Red Neuronal Convolucional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4" name="Google Shape;444;p18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Extración de características</a:t>
              </a:r>
              <a:endParaRPr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28"/>
          <p:cNvSpPr txBox="1">
            <a:spLocks noGrp="1"/>
          </p:cNvSpPr>
          <p:nvPr>
            <p:ph type="title"/>
          </p:nvPr>
        </p:nvSpPr>
        <p:spPr>
          <a:xfrm>
            <a:off x="457200" y="100983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</a:t>
            </a:r>
            <a:endParaRPr dirty="0"/>
          </a:p>
        </p:txBody>
      </p:sp>
      <p:pic>
        <p:nvPicPr>
          <p:cNvPr id="5" name="Picture 4" descr="A green square with red and black squares&#10;&#10;Description automatically generated">
            <a:extLst>
              <a:ext uri="{FF2B5EF4-FFF2-40B4-BE49-F238E27FC236}">
                <a16:creationId xmlns:a16="http://schemas.microsoft.com/office/drawing/2014/main" id="{FDA1E565-D453-F143-8B0A-2BD8E202C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508" y="472383"/>
            <a:ext cx="4570134" cy="4570134"/>
          </a:xfrm>
          <a:prstGeom prst="rect">
            <a:avLst/>
          </a:prstGeom>
        </p:spPr>
      </p:pic>
      <p:pic>
        <p:nvPicPr>
          <p:cNvPr id="9" name="Picture 8" descr="A green square with red squares&#10;&#10;Description automatically generated">
            <a:extLst>
              <a:ext uri="{FF2B5EF4-FFF2-40B4-BE49-F238E27FC236}">
                <a16:creationId xmlns:a16="http://schemas.microsoft.com/office/drawing/2014/main" id="{4D732EAE-CEE0-2268-E22D-51A180A27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99" y="472383"/>
            <a:ext cx="4601962" cy="460196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>
          <a:extLst>
            <a:ext uri="{FF2B5EF4-FFF2-40B4-BE49-F238E27FC236}">
              <a16:creationId xmlns:a16="http://schemas.microsoft.com/office/drawing/2014/main" id="{33F9E0CF-6555-FCDE-6C35-63D4F0DB7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square with red and black squares&#10;&#10;Description automatically generated">
            <a:extLst>
              <a:ext uri="{FF2B5EF4-FFF2-40B4-BE49-F238E27FC236}">
                <a16:creationId xmlns:a16="http://schemas.microsoft.com/office/drawing/2014/main" id="{5B6DDC93-9F26-3483-F0B9-690E6AF32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92" y="195308"/>
            <a:ext cx="4752883" cy="4752883"/>
          </a:xfrm>
          <a:prstGeom prst="rect">
            <a:avLst/>
          </a:prstGeom>
        </p:spPr>
      </p:pic>
      <p:pic>
        <p:nvPicPr>
          <p:cNvPr id="9" name="Picture 8" descr="A green square with red and black squares&#10;&#10;Description automatically generated">
            <a:extLst>
              <a:ext uri="{FF2B5EF4-FFF2-40B4-BE49-F238E27FC236}">
                <a16:creationId xmlns:a16="http://schemas.microsoft.com/office/drawing/2014/main" id="{2D07F01E-56BF-2F35-6458-23BAAE6AA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1017" y="275209"/>
            <a:ext cx="4672982" cy="467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245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>
          <a:extLst>
            <a:ext uri="{FF2B5EF4-FFF2-40B4-BE49-F238E27FC236}">
              <a16:creationId xmlns:a16="http://schemas.microsoft.com/office/drawing/2014/main" id="{820CE65A-B421-57ED-9DD7-E0104AAB0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square with red and black squares&#10;&#10;Description automatically generated">
            <a:extLst>
              <a:ext uri="{FF2B5EF4-FFF2-40B4-BE49-F238E27FC236}">
                <a16:creationId xmlns:a16="http://schemas.microsoft.com/office/drawing/2014/main" id="{E98835E6-2C6A-F4BA-017C-6352A6FE3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2484"/>
            <a:ext cx="4678532" cy="4678532"/>
          </a:xfrm>
          <a:prstGeom prst="rect">
            <a:avLst/>
          </a:prstGeom>
        </p:spPr>
      </p:pic>
      <p:pic>
        <p:nvPicPr>
          <p:cNvPr id="11" name="Picture 10" descr="A green square with red squares and black squares&#10;&#10;Description automatically generated">
            <a:extLst>
              <a:ext uri="{FF2B5EF4-FFF2-40B4-BE49-F238E27FC236}">
                <a16:creationId xmlns:a16="http://schemas.microsoft.com/office/drawing/2014/main" id="{603E234F-4853-3C5D-C798-26027586B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1709" y="326809"/>
            <a:ext cx="4584207" cy="458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08410"/>
      </p:ext>
    </p:extLst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292</Words>
  <Application>Microsoft Office PowerPoint</Application>
  <PresentationFormat>On-screen Show (16:9)</PresentationFormat>
  <Paragraphs>88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Fira Sans Extra Condensed SemiBold</vt:lpstr>
      <vt:lpstr>Fira Sans</vt:lpstr>
      <vt:lpstr>Arial</vt:lpstr>
      <vt:lpstr>Roboto</vt:lpstr>
      <vt:lpstr>Fira Sans Extra Condensed</vt:lpstr>
      <vt:lpstr>Machine Learning Infographics by Slidesgo</vt:lpstr>
      <vt:lpstr>MANEJO DE INCENDIOS FORESTALES CON APRENDIZAJE REFORZADO</vt:lpstr>
      <vt:lpstr>Manejo de incendios forestales - RL</vt:lpstr>
      <vt:lpstr>INTRODUCCIÓN</vt:lpstr>
      <vt:lpstr>INTRODUCCIÓN</vt:lpstr>
      <vt:lpstr>INTRODUCCIÓN</vt:lpstr>
      <vt:lpstr>Metodología</vt:lpstr>
      <vt:lpstr>RESULTADOS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VALIDACIONES</vt:lpstr>
      <vt:lpstr>CONCLUSIONES Y FUTUROS TRABAJOS</vt:lpstr>
      <vt:lpstr>REFERENCIAS</vt:lpstr>
      <vt:lpstr>ANEXOS</vt:lpstr>
      <vt:lpstr>ANEXOS</vt:lpstr>
      <vt:lpstr>ANEXOS</vt:lpstr>
      <vt:lpstr>ANEXOS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Sebastian Carrillo</dc:creator>
  <cp:lastModifiedBy>SEBASTIAN CARRILLO MEJIA</cp:lastModifiedBy>
  <cp:revision>36</cp:revision>
  <dcterms:modified xsi:type="dcterms:W3CDTF">2025-02-07T23:31:10Z</dcterms:modified>
</cp:coreProperties>
</file>